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528" r:id="rId3"/>
    <p:sldId id="3530" r:id="rId5"/>
    <p:sldId id="3531" r:id="rId6"/>
    <p:sldId id="3520" r:id="rId7"/>
    <p:sldId id="3519" r:id="rId8"/>
    <p:sldId id="3515" r:id="rId9"/>
    <p:sldId id="3518" r:id="rId10"/>
    <p:sldId id="3532" r:id="rId11"/>
    <p:sldId id="3523" r:id="rId12"/>
    <p:sldId id="3512" r:id="rId13"/>
    <p:sldId id="3513" r:id="rId14"/>
    <p:sldId id="3509" r:id="rId15"/>
    <p:sldId id="3533" r:id="rId16"/>
    <p:sldId id="3522" r:id="rId17"/>
    <p:sldId id="3524" r:id="rId18"/>
    <p:sldId id="3510" r:id="rId19"/>
    <p:sldId id="3511" r:id="rId20"/>
    <p:sldId id="3534" r:id="rId21"/>
    <p:sldId id="3521" r:id="rId22"/>
    <p:sldId id="3508" r:id="rId23"/>
    <p:sldId id="3514" r:id="rId24"/>
    <p:sldId id="3529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8F45"/>
    <a:srgbClr val="C00000"/>
    <a:srgbClr val="0C2744"/>
    <a:srgbClr val="0673AE"/>
    <a:srgbClr val="FE5817"/>
    <a:srgbClr val="5ED1E5"/>
    <a:srgbClr val="FFC000"/>
    <a:srgbClr val="F2F2F2"/>
    <a:srgbClr val="F59817"/>
    <a:srgbClr val="33A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5317" autoAdjust="0"/>
  </p:normalViewPr>
  <p:slideViewPr>
    <p:cSldViewPr>
      <p:cViewPr varScale="1">
        <p:scale>
          <a:sx n="81" d="100"/>
          <a:sy n="81" d="100"/>
        </p:scale>
        <p:origin x="250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dLbls>
            <c:delete val="1"/>
          </c:dLbls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dLbls>
            <c:delete val="1"/>
          </c:dLbls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dLbls>
            <c:delete val="1"/>
          </c:dLbls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dLbls>
            <c:delete val="1"/>
          </c:dLbls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003376"/>
        <c:axId val="2108011536"/>
      </c:areaChart>
      <c:catAx>
        <c:axId val="210800337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2108011536"/>
        <c:crosses val="autoZero"/>
        <c:auto val="1"/>
        <c:lblAlgn val="ctr"/>
        <c:lblOffset val="100"/>
        <c:noMultiLvlLbl val="1"/>
      </c:catAx>
      <c:valAx>
        <c:axId val="2108011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210800337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684959" y="1384077"/>
            <a:ext cx="7692755" cy="3600401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0441169" y="1384078"/>
            <a:ext cx="2417581" cy="175964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441169" y="3224836"/>
            <a:ext cx="2417581" cy="17596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263841" y="3169730"/>
            <a:ext cx="48136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Year-end Summary Plan PPT In The New Year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263841" y="3359335"/>
            <a:ext cx="51845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年终总结新年计划</a:t>
            </a:r>
            <a:r>
              <a:rPr lang="en-US" altLang="zh-CN" sz="4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PPT</a:t>
            </a:r>
            <a:endParaRPr lang="zh-CN" altLang="en-US" sz="4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263841" y="4416720"/>
            <a:ext cx="4189651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汇报人：尚景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263841" y="1645908"/>
            <a:ext cx="244683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5632549"/>
            <a:ext cx="12858750" cy="80677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13620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3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649"/>
                                </p:stCondLst>
                                <p:childTnLst>
                                  <p:par>
                                    <p:cTn id="4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6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64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7150"/>
                                </p:stCondLst>
                                <p:childTnLst>
                                  <p:par>
                                    <p:cTn id="7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76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7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/>
          <p:bldP spid="9" grpId="1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3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649"/>
                                </p:stCondLst>
                                <p:childTnLst>
                                  <p:par>
                                    <p:cTn id="4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6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64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7150"/>
                                </p:stCondLst>
                                <p:childTnLst>
                                  <p:par>
                                    <p:cTn id="7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76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7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/>
          <p:bldP spid="9" grpId="1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5"/>
          <p:cNvGrpSpPr/>
          <p:nvPr/>
        </p:nvGrpSpPr>
        <p:grpSpPr>
          <a:xfrm>
            <a:off x="1575380" y="2616525"/>
            <a:ext cx="5176130" cy="2982307"/>
            <a:chOff x="803822" y="1016361"/>
            <a:chExt cx="7536357" cy="2044618"/>
          </a:xfrm>
        </p:grpSpPr>
        <p:cxnSp>
          <p:nvCxnSpPr>
            <p:cNvPr id="149" name="Straight Connector 148"/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79"/>
          <p:cNvGrpSpPr/>
          <p:nvPr/>
        </p:nvGrpSpPr>
        <p:grpSpPr>
          <a:xfrm>
            <a:off x="2028556" y="3174810"/>
            <a:ext cx="678703" cy="678698"/>
            <a:chOff x="846989" y="1401020"/>
            <a:chExt cx="877416" cy="877416"/>
          </a:xfrm>
          <a:effectLst/>
        </p:grpSpPr>
        <p:sp>
          <p:nvSpPr>
            <p:cNvPr id="102" name="Teardrop 10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279"/>
          <p:cNvGrpSpPr/>
          <p:nvPr/>
        </p:nvGrpSpPr>
        <p:grpSpPr>
          <a:xfrm>
            <a:off x="2819507" y="2236715"/>
            <a:ext cx="678703" cy="678698"/>
            <a:chOff x="846989" y="1401020"/>
            <a:chExt cx="877416" cy="877416"/>
          </a:xfrm>
          <a:effectLst/>
        </p:grpSpPr>
        <p:sp>
          <p:nvSpPr>
            <p:cNvPr id="10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279"/>
          <p:cNvGrpSpPr/>
          <p:nvPr/>
        </p:nvGrpSpPr>
        <p:grpSpPr>
          <a:xfrm>
            <a:off x="3750035" y="1899397"/>
            <a:ext cx="678703" cy="678698"/>
            <a:chOff x="846989" y="1401020"/>
            <a:chExt cx="877416" cy="877416"/>
          </a:xfrm>
          <a:effectLst/>
        </p:grpSpPr>
        <p:sp>
          <p:nvSpPr>
            <p:cNvPr id="118" name="Teardrop 11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064895" y="5741859"/>
            <a:ext cx="615553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31779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98662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6"/>
          <p:cNvSpPr/>
          <p:nvPr/>
        </p:nvSpPr>
        <p:spPr bwMode="auto">
          <a:xfrm>
            <a:off x="2242485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Freeform 6"/>
          <p:cNvSpPr/>
          <p:nvPr/>
        </p:nvSpPr>
        <p:spPr bwMode="auto">
          <a:xfrm>
            <a:off x="3998369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6"/>
          <p:cNvSpPr/>
          <p:nvPr/>
        </p:nvSpPr>
        <p:spPr bwMode="auto">
          <a:xfrm>
            <a:off x="1678340" y="3987021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6"/>
          <p:cNvSpPr/>
          <p:nvPr/>
        </p:nvSpPr>
        <p:spPr bwMode="auto">
          <a:xfrm>
            <a:off x="3066998" y="2707344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6"/>
          <p:cNvSpPr/>
          <p:nvPr/>
        </p:nvSpPr>
        <p:spPr bwMode="auto">
          <a:xfrm>
            <a:off x="4928898" y="3471760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6" name="Group 279"/>
          <p:cNvGrpSpPr/>
          <p:nvPr/>
        </p:nvGrpSpPr>
        <p:grpSpPr>
          <a:xfrm>
            <a:off x="4577914" y="2232646"/>
            <a:ext cx="678703" cy="678697"/>
            <a:chOff x="846989" y="1401020"/>
            <a:chExt cx="877416" cy="877416"/>
          </a:xfrm>
          <a:effectLst/>
        </p:grpSpPr>
        <p:sp>
          <p:nvSpPr>
            <p:cNvPr id="167" name="Teardrop 16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0" name="Group 279"/>
          <p:cNvGrpSpPr/>
          <p:nvPr/>
        </p:nvGrpSpPr>
        <p:grpSpPr>
          <a:xfrm>
            <a:off x="5506410" y="2639753"/>
            <a:ext cx="678703" cy="678697"/>
            <a:chOff x="846989" y="1401020"/>
            <a:chExt cx="877416" cy="877416"/>
          </a:xfrm>
          <a:effectLst/>
        </p:grpSpPr>
        <p:sp>
          <p:nvSpPr>
            <p:cNvPr id="171" name="Teardrop 17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665545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32430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Rectangle 164"/>
          <p:cNvSpPr/>
          <p:nvPr/>
        </p:nvSpPr>
        <p:spPr>
          <a:xfrm>
            <a:off x="10350845" y="519822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Rectangle 165"/>
          <p:cNvSpPr/>
          <p:nvPr/>
        </p:nvSpPr>
        <p:spPr>
          <a:xfrm>
            <a:off x="10350845" y="4267697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5" name="Group 87"/>
          <p:cNvGrpSpPr/>
          <p:nvPr/>
        </p:nvGrpSpPr>
        <p:grpSpPr>
          <a:xfrm>
            <a:off x="7009043" y="5097283"/>
            <a:ext cx="3133741" cy="659261"/>
            <a:chOff x="609600" y="2841943"/>
            <a:chExt cx="2660838" cy="559774"/>
          </a:xfrm>
        </p:grpSpPr>
        <p:grpSp>
          <p:nvGrpSpPr>
            <p:cNvPr id="176" name="Group 184"/>
            <p:cNvGrpSpPr/>
            <p:nvPr/>
          </p:nvGrpSpPr>
          <p:grpSpPr>
            <a:xfrm>
              <a:off x="609600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7" name="Group 184"/>
            <p:cNvGrpSpPr/>
            <p:nvPr/>
          </p:nvGrpSpPr>
          <p:grpSpPr>
            <a:xfrm>
              <a:off x="876277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8" name="Group 184"/>
            <p:cNvGrpSpPr/>
            <p:nvPr/>
          </p:nvGrpSpPr>
          <p:grpSpPr>
            <a:xfrm>
              <a:off x="1142954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9" name="Group 184"/>
            <p:cNvGrpSpPr/>
            <p:nvPr/>
          </p:nvGrpSpPr>
          <p:grpSpPr>
            <a:xfrm>
              <a:off x="1409631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0" name="Group 184"/>
            <p:cNvGrpSpPr/>
            <p:nvPr/>
          </p:nvGrpSpPr>
          <p:grpSpPr>
            <a:xfrm>
              <a:off x="1676308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1" name="Group 184"/>
            <p:cNvGrpSpPr/>
            <p:nvPr/>
          </p:nvGrpSpPr>
          <p:grpSpPr>
            <a:xfrm>
              <a:off x="1942985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2" name="Group 184"/>
            <p:cNvGrpSpPr/>
            <p:nvPr/>
          </p:nvGrpSpPr>
          <p:grpSpPr>
            <a:xfrm>
              <a:off x="2209662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3" name="Group 184"/>
            <p:cNvGrpSpPr/>
            <p:nvPr/>
          </p:nvGrpSpPr>
          <p:grpSpPr>
            <a:xfrm>
              <a:off x="2476339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74301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300969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6" name="Group 212"/>
          <p:cNvGrpSpPr/>
          <p:nvPr/>
        </p:nvGrpSpPr>
        <p:grpSpPr>
          <a:xfrm>
            <a:off x="7054050" y="4174643"/>
            <a:ext cx="3030666" cy="697708"/>
            <a:chOff x="5932686" y="2855964"/>
            <a:chExt cx="2449314" cy="563870"/>
          </a:xfrm>
        </p:grpSpPr>
        <p:grpSp>
          <p:nvGrpSpPr>
            <p:cNvPr id="207" name="Group 179"/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Group 179"/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Group 179"/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1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Group 179"/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1" name="Group 179"/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2" name="Group 179"/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3" name="Group 179"/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4" name="Group 179"/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1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5" name="Group 179"/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6" name="Group 179"/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11664" tIns="55832" rIns="111664" bIns="5583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37" name="TextBox 228"/>
          <p:cNvSpPr txBox="1"/>
          <p:nvPr/>
        </p:nvSpPr>
        <p:spPr>
          <a:xfrm>
            <a:off x="7749855" y="2547483"/>
            <a:ext cx="3527513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TextBox 229"/>
          <p:cNvSpPr txBox="1"/>
          <p:nvPr/>
        </p:nvSpPr>
        <p:spPr>
          <a:xfrm>
            <a:off x="7033656" y="2196931"/>
            <a:ext cx="1883658" cy="2585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Rectangle 230"/>
          <p:cNvSpPr/>
          <p:nvPr/>
        </p:nvSpPr>
        <p:spPr>
          <a:xfrm>
            <a:off x="7011955" y="253784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TextBox 231"/>
          <p:cNvSpPr txBox="1"/>
          <p:nvPr/>
        </p:nvSpPr>
        <p:spPr>
          <a:xfrm>
            <a:off x="7011955" y="3295994"/>
            <a:ext cx="4265413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3" grpId="0"/>
      <p:bldP spid="77" grpId="0"/>
      <p:bldP spid="161" grpId="0" animBg="1"/>
      <p:bldP spid="162" grpId="0" animBg="1"/>
      <p:bldP spid="163" grpId="0" animBg="1"/>
      <p:bldP spid="164" grpId="0" animBg="1"/>
      <p:bldP spid="165" grpId="0" animBg="1"/>
      <p:bldP spid="173" grpId="0"/>
      <p:bldP spid="174" grpId="0"/>
      <p:bldP spid="157" grpId="0"/>
      <p:bldP spid="169" grpId="0"/>
      <p:bldP spid="237" grpId="0"/>
      <p:bldP spid="238" grpId="0"/>
      <p:bldP spid="239" grpId="0"/>
      <p:bldP spid="2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2161063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3916947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1596919" y="2925387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6"/>
          <p:cNvSpPr/>
          <p:nvPr/>
        </p:nvSpPr>
        <p:spPr bwMode="auto">
          <a:xfrm>
            <a:off x="2985576" y="1645710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6"/>
          <p:cNvSpPr/>
          <p:nvPr/>
        </p:nvSpPr>
        <p:spPr bwMode="auto">
          <a:xfrm>
            <a:off x="4847477" y="2410127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Freeform 6"/>
          <p:cNvSpPr/>
          <p:nvPr/>
        </p:nvSpPr>
        <p:spPr bwMode="auto">
          <a:xfrm>
            <a:off x="5709227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6"/>
          <p:cNvSpPr/>
          <p:nvPr/>
        </p:nvSpPr>
        <p:spPr bwMode="auto">
          <a:xfrm>
            <a:off x="6837046" y="2925387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6"/>
          <p:cNvSpPr/>
          <p:nvPr/>
        </p:nvSpPr>
        <p:spPr bwMode="auto">
          <a:xfrm>
            <a:off x="7549093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Freeform 6"/>
          <p:cNvSpPr/>
          <p:nvPr/>
        </p:nvSpPr>
        <p:spPr bwMode="auto">
          <a:xfrm>
            <a:off x="9427238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6"/>
          <p:cNvSpPr/>
          <p:nvPr/>
        </p:nvSpPr>
        <p:spPr bwMode="auto">
          <a:xfrm>
            <a:off x="8410018" y="1645710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136"/>
          <p:cNvGrpSpPr/>
          <p:nvPr/>
        </p:nvGrpSpPr>
        <p:grpSpPr>
          <a:xfrm>
            <a:off x="1868586" y="4690312"/>
            <a:ext cx="769442" cy="850779"/>
            <a:chOff x="922980" y="3281022"/>
            <a:chExt cx="630089" cy="6966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" name="Group 120"/>
            <p:cNvGrpSpPr/>
            <p:nvPr/>
          </p:nvGrpSpPr>
          <p:grpSpPr>
            <a:xfrm>
              <a:off x="922980" y="3475474"/>
              <a:ext cx="630089" cy="502241"/>
              <a:chOff x="980587" y="3705902"/>
              <a:chExt cx="630089" cy="502241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980587" y="405692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137"/>
          <p:cNvGrpSpPr/>
          <p:nvPr/>
        </p:nvGrpSpPr>
        <p:grpSpPr>
          <a:xfrm>
            <a:off x="2770796" y="4690307"/>
            <a:ext cx="769442" cy="1247802"/>
            <a:chOff x="1580321" y="3281022"/>
            <a:chExt cx="630089" cy="1021813"/>
          </a:xfrm>
        </p:grpSpPr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2" name="Group 107"/>
            <p:cNvGrpSpPr/>
            <p:nvPr/>
          </p:nvGrpSpPr>
          <p:grpSpPr>
            <a:xfrm>
              <a:off x="1580321" y="3475474"/>
              <a:ext cx="630089" cy="827361"/>
              <a:chOff x="1629117" y="3705902"/>
              <a:chExt cx="630089" cy="827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1629117" y="438204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136"/>
          <p:cNvGrpSpPr/>
          <p:nvPr/>
        </p:nvGrpSpPr>
        <p:grpSpPr>
          <a:xfrm>
            <a:off x="3673005" y="4690312"/>
            <a:ext cx="769442" cy="850779"/>
            <a:chOff x="922980" y="3281022"/>
            <a:chExt cx="630089" cy="696693"/>
          </a:xfrm>
        </p:grpSpPr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4" name="Group 120"/>
            <p:cNvGrpSpPr/>
            <p:nvPr/>
          </p:nvGrpSpPr>
          <p:grpSpPr>
            <a:xfrm>
              <a:off x="922980" y="3475474"/>
              <a:ext cx="630089" cy="502241"/>
              <a:chOff x="980587" y="3705902"/>
              <a:chExt cx="630089" cy="502241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980587" y="405692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05" name="Straight Connector 10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37"/>
          <p:cNvGrpSpPr/>
          <p:nvPr/>
        </p:nvGrpSpPr>
        <p:grpSpPr>
          <a:xfrm>
            <a:off x="4575214" y="4690307"/>
            <a:ext cx="769442" cy="1247802"/>
            <a:chOff x="1580321" y="3281022"/>
            <a:chExt cx="630089" cy="1021813"/>
          </a:xfrm>
        </p:grpSpPr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6" name="Group 107"/>
            <p:cNvGrpSpPr/>
            <p:nvPr/>
          </p:nvGrpSpPr>
          <p:grpSpPr>
            <a:xfrm>
              <a:off x="1580321" y="3475474"/>
              <a:ext cx="630089" cy="827361"/>
              <a:chOff x="1629117" y="3705902"/>
              <a:chExt cx="630089" cy="827361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1629117" y="438204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36"/>
          <p:cNvGrpSpPr/>
          <p:nvPr/>
        </p:nvGrpSpPr>
        <p:grpSpPr>
          <a:xfrm>
            <a:off x="5477423" y="4690312"/>
            <a:ext cx="769442" cy="850779"/>
            <a:chOff x="922980" y="3281022"/>
            <a:chExt cx="630089" cy="696693"/>
          </a:xfrm>
        </p:grpSpPr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9" name="Group 120"/>
            <p:cNvGrpSpPr/>
            <p:nvPr/>
          </p:nvGrpSpPr>
          <p:grpSpPr>
            <a:xfrm>
              <a:off x="922980" y="3475474"/>
              <a:ext cx="630089" cy="502241"/>
              <a:chOff x="980587" y="3705902"/>
              <a:chExt cx="630089" cy="502241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980587" y="405692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37"/>
          <p:cNvGrpSpPr/>
          <p:nvPr/>
        </p:nvGrpSpPr>
        <p:grpSpPr>
          <a:xfrm>
            <a:off x="6379632" y="4690307"/>
            <a:ext cx="769442" cy="1247802"/>
            <a:chOff x="1580321" y="3281022"/>
            <a:chExt cx="630089" cy="1021813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07"/>
            <p:cNvGrpSpPr/>
            <p:nvPr/>
          </p:nvGrpSpPr>
          <p:grpSpPr>
            <a:xfrm>
              <a:off x="1580321" y="3475474"/>
              <a:ext cx="630089" cy="827361"/>
              <a:chOff x="1629117" y="3705902"/>
              <a:chExt cx="630089" cy="827361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1629117" y="438204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136"/>
          <p:cNvGrpSpPr/>
          <p:nvPr/>
        </p:nvGrpSpPr>
        <p:grpSpPr>
          <a:xfrm>
            <a:off x="7281842" y="4690312"/>
            <a:ext cx="769442" cy="850779"/>
            <a:chOff x="922980" y="3281022"/>
            <a:chExt cx="630089" cy="696693"/>
          </a:xfrm>
        </p:grpSpPr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4" name="Group 120"/>
            <p:cNvGrpSpPr/>
            <p:nvPr/>
          </p:nvGrpSpPr>
          <p:grpSpPr>
            <a:xfrm>
              <a:off x="922980" y="3475474"/>
              <a:ext cx="630089" cy="502241"/>
              <a:chOff x="980587" y="3705902"/>
              <a:chExt cx="630089" cy="502241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980587" y="405692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137"/>
          <p:cNvGrpSpPr/>
          <p:nvPr/>
        </p:nvGrpSpPr>
        <p:grpSpPr>
          <a:xfrm>
            <a:off x="8184050" y="4690307"/>
            <a:ext cx="769442" cy="1247802"/>
            <a:chOff x="1580321" y="3281022"/>
            <a:chExt cx="630089" cy="1021813"/>
          </a:xfrm>
        </p:grpSpPr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6" name="Group 127"/>
            <p:cNvGrpSpPr/>
            <p:nvPr/>
          </p:nvGrpSpPr>
          <p:grpSpPr>
            <a:xfrm>
              <a:off x="1580321" y="3475474"/>
              <a:ext cx="630089" cy="827361"/>
              <a:chOff x="1629117" y="3705902"/>
              <a:chExt cx="630089" cy="827361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1629117" y="438204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Group 136"/>
          <p:cNvGrpSpPr/>
          <p:nvPr/>
        </p:nvGrpSpPr>
        <p:grpSpPr>
          <a:xfrm>
            <a:off x="9086260" y="4690312"/>
            <a:ext cx="769442" cy="850779"/>
            <a:chOff x="922980" y="3281022"/>
            <a:chExt cx="630089" cy="696693"/>
          </a:xfrm>
        </p:grpSpPr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5" name="Group 120"/>
            <p:cNvGrpSpPr/>
            <p:nvPr/>
          </p:nvGrpSpPr>
          <p:grpSpPr>
            <a:xfrm>
              <a:off x="922980" y="3475474"/>
              <a:ext cx="630089" cy="502241"/>
              <a:chOff x="980587" y="3705902"/>
              <a:chExt cx="630089" cy="502241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980587" y="405692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35" name="Straight Connector 13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37"/>
          <p:cNvGrpSpPr/>
          <p:nvPr/>
        </p:nvGrpSpPr>
        <p:grpSpPr>
          <a:xfrm>
            <a:off x="9988465" y="4690307"/>
            <a:ext cx="769442" cy="1247802"/>
            <a:chOff x="1580321" y="3281022"/>
            <a:chExt cx="630089" cy="1021813"/>
          </a:xfrm>
        </p:grpSpPr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7"/>
            <p:cNvGrpSpPr/>
            <p:nvPr/>
          </p:nvGrpSpPr>
          <p:grpSpPr>
            <a:xfrm>
              <a:off x="1580321" y="3475474"/>
              <a:ext cx="630089" cy="827361"/>
              <a:chOff x="1629117" y="3705902"/>
              <a:chExt cx="630089" cy="827361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629117" y="4382042"/>
                <a:ext cx="630089" cy="151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3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7" grpId="0" animBg="1"/>
      <p:bldP spid="22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042720" y="3368509"/>
            <a:ext cx="2762008" cy="2496581"/>
            <a:chOff x="3471863" y="2343150"/>
            <a:chExt cx="2197101" cy="1985963"/>
          </a:xfrm>
        </p:grpSpPr>
        <p:sp>
          <p:nvSpPr>
            <p:cNvPr id="6" name="Freeform 5"/>
            <p:cNvSpPr/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130"/>
          <p:cNvGrpSpPr/>
          <p:nvPr/>
        </p:nvGrpSpPr>
        <p:grpSpPr>
          <a:xfrm>
            <a:off x="9189262" y="2383391"/>
            <a:ext cx="2169031" cy="686214"/>
            <a:chOff x="1762139" y="1304396"/>
            <a:chExt cx="1542507" cy="488001"/>
          </a:xfrm>
        </p:grpSpPr>
        <p:sp>
          <p:nvSpPr>
            <p:cNvPr id="27" name="TextBox 26"/>
            <p:cNvSpPr txBox="1"/>
            <p:nvPr/>
          </p:nvSpPr>
          <p:spPr>
            <a:xfrm>
              <a:off x="1762140" y="130439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2139" y="147721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131"/>
          <p:cNvGrpSpPr/>
          <p:nvPr/>
        </p:nvGrpSpPr>
        <p:grpSpPr>
          <a:xfrm>
            <a:off x="9189262" y="3471950"/>
            <a:ext cx="2169031" cy="740218"/>
            <a:chOff x="1762139" y="2072489"/>
            <a:chExt cx="1542507" cy="526406"/>
          </a:xfrm>
        </p:grpSpPr>
        <p:sp>
          <p:nvSpPr>
            <p:cNvPr id="30" name="TextBox 29"/>
            <p:cNvSpPr txBox="1"/>
            <p:nvPr/>
          </p:nvSpPr>
          <p:spPr>
            <a:xfrm>
              <a:off x="1762140" y="207248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2139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144"/>
          <p:cNvGrpSpPr/>
          <p:nvPr/>
        </p:nvGrpSpPr>
        <p:grpSpPr>
          <a:xfrm>
            <a:off x="9189262" y="4614508"/>
            <a:ext cx="2169031" cy="713217"/>
            <a:chOff x="1762139" y="2840582"/>
            <a:chExt cx="1542507" cy="507204"/>
          </a:xfrm>
        </p:grpSpPr>
        <p:sp>
          <p:nvSpPr>
            <p:cNvPr id="33" name="TextBox 32"/>
            <p:cNvSpPr txBox="1"/>
            <p:nvPr/>
          </p:nvSpPr>
          <p:spPr>
            <a:xfrm>
              <a:off x="1762140" y="284058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2139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145"/>
          <p:cNvGrpSpPr/>
          <p:nvPr/>
        </p:nvGrpSpPr>
        <p:grpSpPr>
          <a:xfrm>
            <a:off x="9189262" y="5730060"/>
            <a:ext cx="2169031" cy="686214"/>
            <a:chOff x="1762139" y="3608676"/>
            <a:chExt cx="1542507" cy="488001"/>
          </a:xfrm>
        </p:grpSpPr>
        <p:sp>
          <p:nvSpPr>
            <p:cNvPr id="36" name="TextBox 35"/>
            <p:cNvSpPr txBox="1"/>
            <p:nvPr/>
          </p:nvSpPr>
          <p:spPr>
            <a:xfrm>
              <a:off x="1762140" y="360867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2139" y="378149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113"/>
          <p:cNvGrpSpPr/>
          <p:nvPr/>
        </p:nvGrpSpPr>
        <p:grpSpPr>
          <a:xfrm>
            <a:off x="1500459" y="2365595"/>
            <a:ext cx="2169031" cy="721811"/>
            <a:chOff x="5839354" y="1336688"/>
            <a:chExt cx="1542507" cy="513316"/>
          </a:xfrm>
        </p:grpSpPr>
        <p:sp>
          <p:nvSpPr>
            <p:cNvPr id="39" name="TextBox 38"/>
            <p:cNvSpPr txBox="1"/>
            <p:nvPr/>
          </p:nvSpPr>
          <p:spPr>
            <a:xfrm>
              <a:off x="5839355" y="1336688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39354" y="1534824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17"/>
          <p:cNvGrpSpPr/>
          <p:nvPr/>
        </p:nvGrpSpPr>
        <p:grpSpPr>
          <a:xfrm>
            <a:off x="1534265" y="3467504"/>
            <a:ext cx="2169031" cy="730909"/>
            <a:chOff x="5863395" y="2079109"/>
            <a:chExt cx="1542507" cy="519786"/>
          </a:xfrm>
        </p:grpSpPr>
        <p:sp>
          <p:nvSpPr>
            <p:cNvPr id="42" name="TextBox 41"/>
            <p:cNvSpPr txBox="1"/>
            <p:nvPr/>
          </p:nvSpPr>
          <p:spPr>
            <a:xfrm>
              <a:off x="5863396" y="207910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395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118"/>
          <p:cNvGrpSpPr/>
          <p:nvPr/>
        </p:nvGrpSpPr>
        <p:grpSpPr>
          <a:xfrm>
            <a:off x="1534265" y="4578511"/>
            <a:ext cx="2169031" cy="740007"/>
            <a:chOff x="5863395" y="2821530"/>
            <a:chExt cx="1542507" cy="526256"/>
          </a:xfrm>
        </p:grpSpPr>
        <p:sp>
          <p:nvSpPr>
            <p:cNvPr id="45" name="TextBox 44"/>
            <p:cNvSpPr txBox="1"/>
            <p:nvPr/>
          </p:nvSpPr>
          <p:spPr>
            <a:xfrm>
              <a:off x="5863396" y="282153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3395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119"/>
          <p:cNvGrpSpPr/>
          <p:nvPr/>
        </p:nvGrpSpPr>
        <p:grpSpPr>
          <a:xfrm>
            <a:off x="1534265" y="5698616"/>
            <a:ext cx="2169031" cy="749108"/>
            <a:chOff x="5863395" y="3563950"/>
            <a:chExt cx="1542507" cy="532728"/>
          </a:xfrm>
        </p:grpSpPr>
        <p:sp>
          <p:nvSpPr>
            <p:cNvPr id="48" name="TextBox 47"/>
            <p:cNvSpPr txBox="1"/>
            <p:nvPr/>
          </p:nvSpPr>
          <p:spPr>
            <a:xfrm>
              <a:off x="5863396" y="356395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3395" y="3781498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108"/>
          <p:cNvGrpSpPr/>
          <p:nvPr/>
        </p:nvGrpSpPr>
        <p:grpSpPr>
          <a:xfrm>
            <a:off x="3871160" y="4632085"/>
            <a:ext cx="659525" cy="640643"/>
            <a:chOff x="6299532" y="3384456"/>
            <a:chExt cx="469021" cy="455593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11"/>
          <p:cNvGrpSpPr/>
          <p:nvPr/>
        </p:nvGrpSpPr>
        <p:grpSpPr>
          <a:xfrm>
            <a:off x="3871160" y="5747641"/>
            <a:ext cx="659525" cy="640643"/>
            <a:chOff x="630683" y="4190009"/>
            <a:chExt cx="469021" cy="455593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14"/>
          <p:cNvGrpSpPr/>
          <p:nvPr/>
        </p:nvGrpSpPr>
        <p:grpSpPr>
          <a:xfrm>
            <a:off x="3871160" y="3516530"/>
            <a:ext cx="659525" cy="640643"/>
            <a:chOff x="3425803" y="3384456"/>
            <a:chExt cx="469021" cy="4555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17"/>
          <p:cNvGrpSpPr/>
          <p:nvPr/>
        </p:nvGrpSpPr>
        <p:grpSpPr>
          <a:xfrm>
            <a:off x="3871160" y="2400975"/>
            <a:ext cx="659525" cy="640643"/>
            <a:chOff x="630683" y="3383511"/>
            <a:chExt cx="469021" cy="45559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0"/>
          <p:cNvGrpSpPr/>
          <p:nvPr/>
        </p:nvGrpSpPr>
        <p:grpSpPr>
          <a:xfrm>
            <a:off x="8345071" y="2400975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123"/>
          <p:cNvGrpSpPr/>
          <p:nvPr/>
        </p:nvGrpSpPr>
        <p:grpSpPr>
          <a:xfrm>
            <a:off x="8345071" y="3516530"/>
            <a:ext cx="659525" cy="640643"/>
            <a:chOff x="6299532" y="4190009"/>
            <a:chExt cx="469021" cy="455593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126"/>
          <p:cNvGrpSpPr/>
          <p:nvPr/>
        </p:nvGrpSpPr>
        <p:grpSpPr>
          <a:xfrm>
            <a:off x="8345071" y="5747641"/>
            <a:ext cx="659525" cy="640643"/>
            <a:chOff x="7501792" y="3621100"/>
            <a:chExt cx="469021" cy="455593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7501792" y="3621100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135"/>
            <p:cNvSpPr>
              <a:spLocks noEditPoints="1"/>
            </p:cNvSpPr>
            <p:nvPr/>
          </p:nvSpPr>
          <p:spPr bwMode="auto">
            <a:xfrm>
              <a:off x="7610890" y="3731421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29"/>
          <p:cNvGrpSpPr/>
          <p:nvPr/>
        </p:nvGrpSpPr>
        <p:grpSpPr>
          <a:xfrm>
            <a:off x="8345071" y="4632085"/>
            <a:ext cx="659525" cy="640643"/>
            <a:chOff x="7501792" y="2878680"/>
            <a:chExt cx="469021" cy="45559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/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562248"/>
            <a:ext cx="12858750" cy="137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75350" y="2463929"/>
            <a:ext cx="1308050" cy="92333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25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03590" y="2008535"/>
            <a:ext cx="10515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  <a:endParaRPr lang="zh-CN" altLang="en-US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32647" y="3422116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4"/>
            </p:custDataLst>
          </p:nvPr>
        </p:nvSpPr>
        <p:spPr>
          <a:xfrm>
            <a:off x="5775350" y="3891781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/>
          <p:nvPr>
            <p:custDataLst>
              <p:tags r:id="rId5"/>
            </p:custDataLst>
          </p:nvPr>
        </p:nvSpPr>
        <p:spPr>
          <a:xfrm>
            <a:off x="5775350" y="4468986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052" grpId="0"/>
      <p:bldP spid="2053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/>
          <p:nvPr/>
        </p:nvSpPr>
        <p:spPr bwMode="auto">
          <a:xfrm>
            <a:off x="0" y="1604565"/>
            <a:ext cx="6489648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70">
              <a:latin typeface="Arial" panose="020B060402020202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2290" name="AutoShape 2"/>
          <p:cNvSpPr/>
          <p:nvPr/>
        </p:nvSpPr>
        <p:spPr bwMode="auto">
          <a:xfrm>
            <a:off x="6462861" y="1600101"/>
            <a:ext cx="6395889" cy="28729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70">
              <a:latin typeface="Arial" panose="020B060402020202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2293" name="AutoShape 5" descr="image4.png"/>
          <p:cNvSpPr/>
          <p:nvPr/>
        </p:nvSpPr>
        <p:spPr bwMode="auto">
          <a:xfrm>
            <a:off x="5176928" y="1226284"/>
            <a:ext cx="2634994" cy="55754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/>
            </a:stretch>
          </a:blip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70">
              <a:latin typeface="Arial" panose="020B060402020202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93271" y="2306404"/>
            <a:ext cx="1944216" cy="345638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9" name="AutoShape 11"/>
          <p:cNvSpPr/>
          <p:nvPr/>
        </p:nvSpPr>
        <p:spPr bwMode="auto">
          <a:xfrm>
            <a:off x="7835724" y="5212545"/>
            <a:ext cx="375026" cy="3772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6" y="18801"/>
                </a:moveTo>
                <a:cubicBezTo>
                  <a:pt x="21517" y="18964"/>
                  <a:pt x="21599" y="19177"/>
                  <a:pt x="21599" y="19437"/>
                </a:cubicBezTo>
                <a:cubicBezTo>
                  <a:pt x="21599" y="19581"/>
                  <a:pt x="21517" y="19776"/>
                  <a:pt x="21356" y="20019"/>
                </a:cubicBezTo>
                <a:cubicBezTo>
                  <a:pt x="21192" y="20261"/>
                  <a:pt x="20989" y="20504"/>
                  <a:pt x="20746" y="20741"/>
                </a:cubicBezTo>
                <a:cubicBezTo>
                  <a:pt x="20503" y="20979"/>
                  <a:pt x="20260" y="21184"/>
                  <a:pt x="20022" y="21348"/>
                </a:cubicBezTo>
                <a:cubicBezTo>
                  <a:pt x="19782" y="21517"/>
                  <a:pt x="19593" y="21599"/>
                  <a:pt x="19446" y="21599"/>
                </a:cubicBezTo>
                <a:cubicBezTo>
                  <a:pt x="19189" y="21599"/>
                  <a:pt x="18974" y="21514"/>
                  <a:pt x="18810" y="21342"/>
                </a:cubicBezTo>
                <a:lnTo>
                  <a:pt x="13956" y="16503"/>
                </a:lnTo>
                <a:cubicBezTo>
                  <a:pt x="13216" y="16979"/>
                  <a:pt x="12429" y="17349"/>
                  <a:pt x="11589" y="17603"/>
                </a:cubicBezTo>
                <a:cubicBezTo>
                  <a:pt x="10750" y="17863"/>
                  <a:pt x="9891" y="17990"/>
                  <a:pt x="9007" y="17990"/>
                </a:cubicBezTo>
                <a:cubicBezTo>
                  <a:pt x="7770" y="17990"/>
                  <a:pt x="6608" y="17759"/>
                  <a:pt x="5518" y="17290"/>
                </a:cubicBezTo>
                <a:cubicBezTo>
                  <a:pt x="4427" y="16822"/>
                  <a:pt x="3470" y="16175"/>
                  <a:pt x="2645" y="15353"/>
                </a:cubicBezTo>
                <a:cubicBezTo>
                  <a:pt x="1817" y="14535"/>
                  <a:pt x="1173" y="13579"/>
                  <a:pt x="701" y="12487"/>
                </a:cubicBezTo>
                <a:cubicBezTo>
                  <a:pt x="232" y="11399"/>
                  <a:pt x="0" y="10237"/>
                  <a:pt x="0" y="8999"/>
                </a:cubicBezTo>
                <a:cubicBezTo>
                  <a:pt x="0" y="7768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2" y="237"/>
                  <a:pt x="12487" y="709"/>
                </a:cubicBezTo>
                <a:cubicBezTo>
                  <a:pt x="13572" y="1180"/>
                  <a:pt x="14530" y="1827"/>
                  <a:pt x="15358" y="2646"/>
                </a:cubicBezTo>
                <a:cubicBezTo>
                  <a:pt x="16183" y="3468"/>
                  <a:pt x="16830" y="4422"/>
                  <a:pt x="17299" y="5515"/>
                </a:cubicBezTo>
                <a:cubicBezTo>
                  <a:pt x="17768" y="6602"/>
                  <a:pt x="18002" y="7768"/>
                  <a:pt x="18002" y="8999"/>
                </a:cubicBezTo>
                <a:cubicBezTo>
                  <a:pt x="18002" y="9887"/>
                  <a:pt x="17872" y="10748"/>
                  <a:pt x="17615" y="11588"/>
                </a:cubicBezTo>
                <a:cubicBezTo>
                  <a:pt x="17358" y="12434"/>
                  <a:pt x="16991" y="13218"/>
                  <a:pt x="16513" y="13947"/>
                </a:cubicBezTo>
                <a:lnTo>
                  <a:pt x="21356" y="18801"/>
                </a:lnTo>
                <a:close/>
                <a:moveTo>
                  <a:pt x="3597" y="8999"/>
                </a:moveTo>
                <a:cubicBezTo>
                  <a:pt x="3597" y="9759"/>
                  <a:pt x="3741" y="10465"/>
                  <a:pt x="4029" y="11117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0"/>
                  <a:pt x="6253" y="13684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39" y="14252"/>
                  <a:pt x="11091" y="13970"/>
                </a:cubicBezTo>
                <a:cubicBezTo>
                  <a:pt x="11744" y="13684"/>
                  <a:pt x="12318" y="13300"/>
                  <a:pt x="12801" y="12821"/>
                </a:cubicBezTo>
                <a:cubicBezTo>
                  <a:pt x="13290" y="12338"/>
                  <a:pt x="13677" y="11770"/>
                  <a:pt x="13965" y="11117"/>
                </a:cubicBezTo>
                <a:cubicBezTo>
                  <a:pt x="14253" y="10465"/>
                  <a:pt x="14397" y="9759"/>
                  <a:pt x="14397" y="8999"/>
                </a:cubicBezTo>
                <a:cubicBezTo>
                  <a:pt x="14397" y="8260"/>
                  <a:pt x="14253" y="7565"/>
                  <a:pt x="13965" y="6913"/>
                </a:cubicBezTo>
                <a:cubicBezTo>
                  <a:pt x="13674" y="6258"/>
                  <a:pt x="13290" y="5683"/>
                  <a:pt x="12801" y="5193"/>
                </a:cubicBezTo>
                <a:cubicBezTo>
                  <a:pt x="12316" y="4703"/>
                  <a:pt x="11744" y="4317"/>
                  <a:pt x="11091" y="4032"/>
                </a:cubicBezTo>
                <a:cubicBezTo>
                  <a:pt x="10439" y="3750"/>
                  <a:pt x="9741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3"/>
                  <a:pt x="5193" y="5193"/>
                </a:cubicBezTo>
                <a:cubicBezTo>
                  <a:pt x="4707" y="5683"/>
                  <a:pt x="4317" y="6258"/>
                  <a:pt x="4029" y="6913"/>
                </a:cubicBezTo>
                <a:cubicBezTo>
                  <a:pt x="3741" y="7565"/>
                  <a:pt x="3597" y="8257"/>
                  <a:pt x="3597" y="8999"/>
                </a:cubicBezTo>
                <a:moveTo>
                  <a:pt x="9007" y="5591"/>
                </a:moveTo>
                <a:cubicBezTo>
                  <a:pt x="9184" y="5591"/>
                  <a:pt x="9344" y="5656"/>
                  <a:pt x="9472" y="5785"/>
                </a:cubicBezTo>
                <a:cubicBezTo>
                  <a:pt x="9602" y="5919"/>
                  <a:pt x="9668" y="6082"/>
                  <a:pt x="9668" y="6280"/>
                </a:cubicBezTo>
                <a:cubicBezTo>
                  <a:pt x="9668" y="6461"/>
                  <a:pt x="9602" y="6616"/>
                  <a:pt x="9472" y="6745"/>
                </a:cubicBezTo>
                <a:cubicBezTo>
                  <a:pt x="9344" y="6878"/>
                  <a:pt x="9184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79"/>
                  <a:pt x="6884" y="9332"/>
                  <a:pt x="6755" y="9465"/>
                </a:cubicBezTo>
                <a:cubicBezTo>
                  <a:pt x="6623" y="9596"/>
                  <a:pt x="6467" y="9658"/>
                  <a:pt x="6288" y="9658"/>
                </a:cubicBezTo>
                <a:cubicBezTo>
                  <a:pt x="6080" y="9658"/>
                  <a:pt x="5914" y="9596"/>
                  <a:pt x="5786" y="9465"/>
                </a:cubicBezTo>
                <a:cubicBezTo>
                  <a:pt x="5659" y="9332"/>
                  <a:pt x="5600" y="9179"/>
                  <a:pt x="5600" y="8996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7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0"/>
                  <a:pt x="8530" y="5591"/>
                  <a:pt x="9007" y="559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70">
              <a:latin typeface="Arial" panose="020B060402020202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2301" name="AutoShape 13"/>
          <p:cNvSpPr/>
          <p:nvPr/>
        </p:nvSpPr>
        <p:spPr bwMode="auto">
          <a:xfrm>
            <a:off x="4842211" y="5259425"/>
            <a:ext cx="377258" cy="3147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3223"/>
                </a:moveTo>
                <a:cubicBezTo>
                  <a:pt x="20632" y="3223"/>
                  <a:pt x="20946" y="3384"/>
                  <a:pt x="21208" y="3713"/>
                </a:cubicBezTo>
                <a:cubicBezTo>
                  <a:pt x="21469" y="4043"/>
                  <a:pt x="21599" y="4427"/>
                  <a:pt x="21599" y="4864"/>
                </a:cubicBezTo>
                <a:lnTo>
                  <a:pt x="21599" y="19984"/>
                </a:lnTo>
                <a:cubicBezTo>
                  <a:pt x="21599" y="20421"/>
                  <a:pt x="21469" y="20804"/>
                  <a:pt x="21208" y="21120"/>
                </a:cubicBezTo>
                <a:cubicBezTo>
                  <a:pt x="20946" y="21441"/>
                  <a:pt x="20632" y="21599"/>
                  <a:pt x="20263" y="21599"/>
                </a:cubicBezTo>
                <a:lnTo>
                  <a:pt x="1348" y="21599"/>
                </a:lnTo>
                <a:cubicBezTo>
                  <a:pt x="982" y="21599"/>
                  <a:pt x="662" y="21441"/>
                  <a:pt x="399" y="21120"/>
                </a:cubicBezTo>
                <a:cubicBezTo>
                  <a:pt x="135" y="20804"/>
                  <a:pt x="0" y="20421"/>
                  <a:pt x="0" y="19984"/>
                </a:cubicBezTo>
                <a:lnTo>
                  <a:pt x="0" y="4864"/>
                </a:lnTo>
                <a:cubicBezTo>
                  <a:pt x="0" y="4427"/>
                  <a:pt x="135" y="4043"/>
                  <a:pt x="399" y="3713"/>
                </a:cubicBezTo>
                <a:cubicBezTo>
                  <a:pt x="662" y="3384"/>
                  <a:pt x="982" y="3223"/>
                  <a:pt x="1348" y="3223"/>
                </a:cubicBezTo>
                <a:lnTo>
                  <a:pt x="5637" y="3223"/>
                </a:lnTo>
                <a:lnTo>
                  <a:pt x="6318" y="1459"/>
                </a:lnTo>
                <a:cubicBezTo>
                  <a:pt x="6457" y="1058"/>
                  <a:pt x="6718" y="713"/>
                  <a:pt x="7090" y="426"/>
                </a:cubicBezTo>
                <a:cubicBezTo>
                  <a:pt x="7467" y="143"/>
                  <a:pt x="7839" y="0"/>
                  <a:pt x="8203" y="0"/>
                </a:cubicBezTo>
                <a:lnTo>
                  <a:pt x="13396" y="0"/>
                </a:lnTo>
                <a:cubicBezTo>
                  <a:pt x="13763" y="0"/>
                  <a:pt x="14135" y="143"/>
                  <a:pt x="14509" y="426"/>
                </a:cubicBezTo>
                <a:cubicBezTo>
                  <a:pt x="14885" y="713"/>
                  <a:pt x="15146" y="1058"/>
                  <a:pt x="15293" y="1459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5" y="19185"/>
                </a:moveTo>
                <a:cubicBezTo>
                  <a:pt x="11572" y="19185"/>
                  <a:pt x="12299" y="19002"/>
                  <a:pt x="12987" y="18650"/>
                </a:cubicBezTo>
                <a:cubicBezTo>
                  <a:pt x="13673" y="18294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3" y="15047"/>
                </a:cubicBezTo>
                <a:cubicBezTo>
                  <a:pt x="16270" y="14234"/>
                  <a:pt x="16419" y="13355"/>
                  <a:pt x="16419" y="12422"/>
                </a:cubicBezTo>
                <a:cubicBezTo>
                  <a:pt x="16419" y="11498"/>
                  <a:pt x="16270" y="10623"/>
                  <a:pt x="15973" y="9794"/>
                </a:cubicBezTo>
                <a:cubicBezTo>
                  <a:pt x="15678" y="8966"/>
                  <a:pt x="15279" y="8250"/>
                  <a:pt x="14775" y="7645"/>
                </a:cubicBezTo>
                <a:cubicBezTo>
                  <a:pt x="14270" y="7035"/>
                  <a:pt x="13673" y="6557"/>
                  <a:pt x="12987" y="6199"/>
                </a:cubicBezTo>
                <a:cubicBezTo>
                  <a:pt x="12299" y="5843"/>
                  <a:pt x="11572" y="5666"/>
                  <a:pt x="10805" y="5666"/>
                </a:cubicBezTo>
                <a:cubicBezTo>
                  <a:pt x="10040" y="5666"/>
                  <a:pt x="9313" y="5846"/>
                  <a:pt x="8619" y="6199"/>
                </a:cubicBezTo>
                <a:cubicBezTo>
                  <a:pt x="7930" y="6557"/>
                  <a:pt x="7332" y="7035"/>
                  <a:pt x="6828" y="7645"/>
                </a:cubicBezTo>
                <a:cubicBezTo>
                  <a:pt x="6324" y="8250"/>
                  <a:pt x="5922" y="8963"/>
                  <a:pt x="5626" y="9788"/>
                </a:cubicBezTo>
                <a:cubicBezTo>
                  <a:pt x="5330" y="10611"/>
                  <a:pt x="5180" y="11491"/>
                  <a:pt x="5180" y="12422"/>
                </a:cubicBezTo>
                <a:cubicBezTo>
                  <a:pt x="5180" y="13355"/>
                  <a:pt x="5330" y="14234"/>
                  <a:pt x="5626" y="15047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4"/>
                  <a:pt x="8619" y="18650"/>
                </a:cubicBezTo>
                <a:cubicBezTo>
                  <a:pt x="9313" y="19005"/>
                  <a:pt x="10040" y="19185"/>
                  <a:pt x="10805" y="19185"/>
                </a:cubicBezTo>
                <a:moveTo>
                  <a:pt x="10805" y="7833"/>
                </a:moveTo>
                <a:cubicBezTo>
                  <a:pt x="11337" y="7833"/>
                  <a:pt x="11833" y="7952"/>
                  <a:pt x="12295" y="8190"/>
                </a:cubicBezTo>
                <a:cubicBezTo>
                  <a:pt x="12755" y="8432"/>
                  <a:pt x="13158" y="8754"/>
                  <a:pt x="13501" y="9168"/>
                </a:cubicBezTo>
                <a:cubicBezTo>
                  <a:pt x="13846" y="9583"/>
                  <a:pt x="14118" y="10068"/>
                  <a:pt x="14316" y="10623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5"/>
                  <a:pt x="14515" y="13650"/>
                  <a:pt x="14316" y="14204"/>
                </a:cubicBezTo>
                <a:cubicBezTo>
                  <a:pt x="14118" y="14757"/>
                  <a:pt x="13846" y="15245"/>
                  <a:pt x="13501" y="15667"/>
                </a:cubicBezTo>
                <a:cubicBezTo>
                  <a:pt x="13158" y="16091"/>
                  <a:pt x="12752" y="16419"/>
                  <a:pt x="12289" y="16660"/>
                </a:cubicBezTo>
                <a:cubicBezTo>
                  <a:pt x="11825" y="16898"/>
                  <a:pt x="11329" y="17016"/>
                  <a:pt x="10805" y="17016"/>
                </a:cubicBezTo>
                <a:cubicBezTo>
                  <a:pt x="10275" y="17016"/>
                  <a:pt x="9777" y="16898"/>
                  <a:pt x="9313" y="16660"/>
                </a:cubicBezTo>
                <a:cubicBezTo>
                  <a:pt x="8848" y="16419"/>
                  <a:pt x="8444" y="16091"/>
                  <a:pt x="8101" y="15667"/>
                </a:cubicBezTo>
                <a:cubicBezTo>
                  <a:pt x="7755" y="15245"/>
                  <a:pt x="7484" y="14755"/>
                  <a:pt x="7285" y="14198"/>
                </a:cubicBezTo>
                <a:cubicBezTo>
                  <a:pt x="7084" y="13641"/>
                  <a:pt x="6985" y="13045"/>
                  <a:pt x="6985" y="12422"/>
                </a:cubicBezTo>
                <a:cubicBezTo>
                  <a:pt x="6985" y="11781"/>
                  <a:pt x="7084" y="11185"/>
                  <a:pt x="7285" y="10623"/>
                </a:cubicBezTo>
                <a:cubicBezTo>
                  <a:pt x="7484" y="10068"/>
                  <a:pt x="7755" y="9583"/>
                  <a:pt x="8101" y="9168"/>
                </a:cubicBezTo>
                <a:cubicBezTo>
                  <a:pt x="8444" y="8754"/>
                  <a:pt x="8848" y="8432"/>
                  <a:pt x="9313" y="8190"/>
                </a:cubicBezTo>
                <a:cubicBezTo>
                  <a:pt x="9777" y="7952"/>
                  <a:pt x="10275" y="7833"/>
                  <a:pt x="10805" y="783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70">
              <a:latin typeface="Arial" panose="020B060402020202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340360" y="5390000"/>
            <a:ext cx="32525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2836133" y="5069269"/>
            <a:ext cx="17568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5"/>
          <p:cNvSpPr txBox="1"/>
          <p:nvPr/>
        </p:nvSpPr>
        <p:spPr>
          <a:xfrm>
            <a:off x="8347443" y="5390000"/>
            <a:ext cx="34105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8347443" y="5069269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1172791" y="2737720"/>
            <a:ext cx="342016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2977126" y="2416989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8347443" y="2737720"/>
            <a:ext cx="341052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8347443" y="2416989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49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49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49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99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99"/>
                            </p:stCondLst>
                            <p:childTnLst>
                              <p:par>
                                <p:cTn id="5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149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649"/>
                            </p:stCondLst>
                            <p:childTnLst>
                              <p:par>
                                <p:cTn id="6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699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299" grpId="0" animBg="1"/>
      <p:bldP spid="12301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 rot="9900000">
            <a:off x="7611898" y="50937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4173320" y="50449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522842" y="2496044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4263273" y="2496044"/>
            <a:ext cx="951441" cy="813426"/>
            <a:chOff x="2208213" y="4308475"/>
            <a:chExt cx="1313851" cy="1123184"/>
          </a:xfrm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/>
          <p:nvPr/>
        </p:nvSpPr>
        <p:spPr>
          <a:xfrm>
            <a:off x="4254035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2"/>
          <p:cNvSpPr txBox="1"/>
          <p:nvPr/>
        </p:nvSpPr>
        <p:spPr>
          <a:xfrm>
            <a:off x="1964879" y="2524373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4212515" y="53304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1964879" y="5274660"/>
            <a:ext cx="2055981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7849723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760114" y="2518843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7"/>
          <p:cNvSpPr txBox="1"/>
          <p:nvPr/>
        </p:nvSpPr>
        <p:spPr>
          <a:xfrm>
            <a:off x="7932663" y="52971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8760114" y="5274660"/>
            <a:ext cx="2100598" cy="4296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Shape 1719"/>
          <p:cNvSpPr/>
          <p:nvPr/>
        </p:nvSpPr>
        <p:spPr>
          <a:xfrm>
            <a:off x="4796125" y="38743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6166927" y="41880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468922" y="25209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796124" y="25209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7"/>
          <p:cNvSpPr txBox="1"/>
          <p:nvPr/>
        </p:nvSpPr>
        <p:spPr>
          <a:xfrm>
            <a:off x="5460257" y="29463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/>
          <p:nvPr/>
        </p:nvSpPr>
        <p:spPr>
          <a:xfrm>
            <a:off x="5215688" y="44184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7118389" y="32362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/>
          <p:nvPr/>
        </p:nvSpPr>
        <p:spPr>
          <a:xfrm>
            <a:off x="6874397" y="46508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indefinite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7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1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1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6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 advAuto="0"/>
      <p:bldP spid="53" grpId="0" animBg="1" advAuto="0"/>
      <p:bldP spid="54" grpId="0" animBg="1" advAuto="0"/>
      <p:bldP spid="55" grpId="0" animBg="1" advAuto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2385204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385204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2385204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flipH="1">
            <a:off x="7072278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 flipH="1">
            <a:off x="7072278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 flipH="1">
            <a:off x="7072278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5948333" y="244177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5948333" y="386686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Left-Right Arrow 66"/>
          <p:cNvSpPr/>
          <p:nvPr/>
        </p:nvSpPr>
        <p:spPr>
          <a:xfrm>
            <a:off x="5948333" y="529195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3"/>
          <p:cNvSpPr txBox="1"/>
          <p:nvPr/>
        </p:nvSpPr>
        <p:spPr>
          <a:xfrm>
            <a:off x="3102230" y="229311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45"/>
          <p:cNvSpPr>
            <a:spLocks noEditPoints="1"/>
          </p:cNvSpPr>
          <p:nvPr/>
        </p:nvSpPr>
        <p:spPr bwMode="auto">
          <a:xfrm>
            <a:off x="2545177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3"/>
          <p:cNvSpPr txBox="1"/>
          <p:nvPr/>
        </p:nvSpPr>
        <p:spPr>
          <a:xfrm>
            <a:off x="3102230" y="371359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Freeform 45"/>
          <p:cNvSpPr>
            <a:spLocks noEditPoints="1"/>
          </p:cNvSpPr>
          <p:nvPr/>
        </p:nvSpPr>
        <p:spPr bwMode="auto">
          <a:xfrm>
            <a:off x="2545177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3102230" y="5150844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Freeform 45"/>
          <p:cNvSpPr>
            <a:spLocks noEditPoints="1"/>
          </p:cNvSpPr>
          <p:nvPr/>
        </p:nvSpPr>
        <p:spPr bwMode="auto">
          <a:xfrm>
            <a:off x="2545177" y="531823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9849513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"/>
          <p:cNvSpPr txBox="1"/>
          <p:nvPr/>
        </p:nvSpPr>
        <p:spPr>
          <a:xfrm>
            <a:off x="7388243" y="229311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9849513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 Placeholder 3"/>
          <p:cNvSpPr txBox="1"/>
          <p:nvPr/>
        </p:nvSpPr>
        <p:spPr>
          <a:xfrm>
            <a:off x="7388243" y="371359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45"/>
          <p:cNvSpPr>
            <a:spLocks noEditPoints="1"/>
          </p:cNvSpPr>
          <p:nvPr/>
        </p:nvSpPr>
        <p:spPr bwMode="auto">
          <a:xfrm>
            <a:off x="9849513" y="5331043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/>
        </p:nvSpPr>
        <p:spPr>
          <a:xfrm>
            <a:off x="7388243" y="5163656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64706" y="2009070"/>
            <a:ext cx="1431664" cy="12768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64706" y="3434163"/>
            <a:ext cx="1431664" cy="12768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64706" y="4859254"/>
            <a:ext cx="1431664" cy="127682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flipH="1">
            <a:off x="10462380" y="2009070"/>
            <a:ext cx="1431664" cy="127683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 flipH="1">
            <a:off x="10462380" y="3434163"/>
            <a:ext cx="1431664" cy="12768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 flipH="1">
            <a:off x="10462380" y="4859254"/>
            <a:ext cx="1431664" cy="127682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3" grpId="0" animBg="1"/>
      <p:bldP spid="46" grpId="0" animBg="1"/>
      <p:bldP spid="63" grpId="0" animBg="1"/>
      <p:bldP spid="65" grpId="0" animBg="1"/>
      <p:bldP spid="62" grpId="0" animBg="1"/>
      <p:bldP spid="66" grpId="0" animBg="1"/>
      <p:bldP spid="67" grpId="0" animBg="1"/>
      <p:bldP spid="74" grpId="0"/>
      <p:bldP spid="75" grpId="0" animBg="1"/>
      <p:bldP spid="78" grpId="0"/>
      <p:bldP spid="79" grpId="0" animBg="1"/>
      <p:bldP spid="80" grpId="0"/>
      <p:bldP spid="81" grpId="0" animBg="1"/>
      <p:bldP spid="84" grpId="0" animBg="1"/>
      <p:bldP spid="87" grpId="0"/>
      <p:bldP spid="90" grpId="0" animBg="1"/>
      <p:bldP spid="91" grpId="0"/>
      <p:bldP spid="92" grpId="0" animBg="1"/>
      <p:bldP spid="93" grpId="0"/>
      <p:bldP spid="68" grpId="0" animBg="1"/>
      <p:bldP spid="70" grpId="0" animBg="1"/>
      <p:bldP spid="72" grpId="0" animBg="1"/>
      <p:bldP spid="45" grpId="0" animBg="1"/>
      <p:bldP spid="48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562248"/>
            <a:ext cx="12858750" cy="137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75350" y="2463929"/>
            <a:ext cx="1308050" cy="92333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25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03590" y="2008535"/>
            <a:ext cx="10515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  <a:endParaRPr lang="zh-CN" altLang="en-US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32647" y="3422116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4"/>
            </p:custDataLst>
          </p:nvPr>
        </p:nvSpPr>
        <p:spPr>
          <a:xfrm>
            <a:off x="5775350" y="3891781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/>
          <p:nvPr>
            <p:custDataLst>
              <p:tags r:id="rId5"/>
            </p:custDataLst>
          </p:nvPr>
        </p:nvSpPr>
        <p:spPr>
          <a:xfrm>
            <a:off x="5775350" y="4468986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052" grpId="0"/>
      <p:bldP spid="2053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12800" y="1500940"/>
            <a:ext cx="3193563" cy="346006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50950" y="5285428"/>
            <a:ext cx="491734" cy="4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5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225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812800" y="5771873"/>
            <a:ext cx="319356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1818884" y="5423573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96861" y="1500940"/>
            <a:ext cx="3193563" cy="346006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025461" y="5285428"/>
            <a:ext cx="491734" cy="4917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5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225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4796861" y="5771873"/>
            <a:ext cx="319356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5593395" y="5423573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73561" y="1500940"/>
            <a:ext cx="3193563" cy="346006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159311" y="5285428"/>
            <a:ext cx="491734" cy="4917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5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225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8873561" y="5771873"/>
            <a:ext cx="317238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9727245" y="5423573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49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4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49"/>
                            </p:stCondLst>
                            <p:childTnLst>
                              <p:par>
                                <p:cTn id="4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99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99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99"/>
                            </p:stCondLst>
                            <p:childTnLst>
                              <p:par>
                                <p:cTn id="6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149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917207" cy="72393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s_1"/>
          <p:cNvSpPr txBox="1"/>
          <p:nvPr>
            <p:custDataLst>
              <p:tags r:id="rId1"/>
            </p:custDataLst>
          </p:nvPr>
        </p:nvSpPr>
        <p:spPr>
          <a:xfrm>
            <a:off x="1243487" y="1113625"/>
            <a:ext cx="243023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6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2"/>
            </p:custDataLst>
          </p:nvPr>
        </p:nvSpPr>
        <p:spPr>
          <a:xfrm>
            <a:off x="1255761" y="2129286"/>
            <a:ext cx="240568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7109928" y="2268366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4220" kern="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7109928" y="3275268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sz="4220" kern="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109928" y="4282170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zh-CN" sz="4220" kern="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Other_4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109928" y="5289072"/>
            <a:ext cx="718504" cy="720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altLang="zh-CN" sz="4220" kern="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Text_1"/>
          <p:cNvSpPr/>
          <p:nvPr>
            <p:custDataLst>
              <p:tags r:id="rId7"/>
            </p:custDataLst>
          </p:nvPr>
        </p:nvSpPr>
        <p:spPr>
          <a:xfrm>
            <a:off x="8068419" y="2274423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Text_2"/>
          <p:cNvSpPr/>
          <p:nvPr>
            <p:custDataLst>
              <p:tags r:id="rId8"/>
            </p:custDataLst>
          </p:nvPr>
        </p:nvSpPr>
        <p:spPr>
          <a:xfrm>
            <a:off x="8068419" y="3281325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3"/>
          <p:cNvSpPr/>
          <p:nvPr>
            <p:custDataLst>
              <p:tags r:id="rId9"/>
            </p:custDataLst>
          </p:nvPr>
        </p:nvSpPr>
        <p:spPr>
          <a:xfrm>
            <a:off x="8068419" y="4288227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Text_4"/>
          <p:cNvSpPr/>
          <p:nvPr>
            <p:custDataLst>
              <p:tags r:id="rId10"/>
            </p:custDataLst>
          </p:nvPr>
        </p:nvSpPr>
        <p:spPr>
          <a:xfrm>
            <a:off x="8068419" y="5295129"/>
            <a:ext cx="2706070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7" grpId="0"/>
      <p:bldP spid="42" grpId="0" animBg="1"/>
      <p:bldP spid="14" grpId="0" animBg="1"/>
      <p:bldP spid="16" grpId="0" animBg="1"/>
      <p:bldP spid="10" grpId="0" animBg="1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9"/>
          <p:cNvGrpSpPr/>
          <p:nvPr/>
        </p:nvGrpSpPr>
        <p:grpSpPr>
          <a:xfrm>
            <a:off x="3564749" y="4131163"/>
            <a:ext cx="948576" cy="948576"/>
            <a:chOff x="2502224" y="2594793"/>
            <a:chExt cx="905504" cy="905504"/>
          </a:xfrm>
        </p:grpSpPr>
        <p:sp>
          <p:nvSpPr>
            <p:cNvPr id="131" name="Freeform 13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49680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9"/>
            <p:cNvSpPr>
              <a:spLocks noEditPoints="1"/>
            </p:cNvSpPr>
            <p:nvPr/>
          </p:nvSpPr>
          <p:spPr bwMode="auto">
            <a:xfrm>
              <a:off x="2808330" y="2883878"/>
              <a:ext cx="293292" cy="32733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49680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34" name="Straight Connector 133"/>
          <p:cNvCxnSpPr/>
          <p:nvPr/>
        </p:nvCxnSpPr>
        <p:spPr>
          <a:xfrm>
            <a:off x="4539212" y="4605451"/>
            <a:ext cx="724166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35"/>
          <p:cNvGrpSpPr/>
          <p:nvPr/>
        </p:nvGrpSpPr>
        <p:grpSpPr>
          <a:xfrm>
            <a:off x="8461613" y="3141272"/>
            <a:ext cx="948576" cy="948576"/>
            <a:chOff x="5714220" y="3605271"/>
            <a:chExt cx="905504" cy="905504"/>
          </a:xfrm>
        </p:grpSpPr>
        <p:sp>
          <p:nvSpPr>
            <p:cNvPr id="137" name="Freeform 136"/>
            <p:cNvSpPr/>
            <p:nvPr/>
          </p:nvSpPr>
          <p:spPr>
            <a:xfrm>
              <a:off x="5808060" y="3699111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22187" rIns="222187" bIns="128580" numCol="1" spcCol="1270" anchor="ctr" anchorCtr="0">
              <a:noAutofit/>
            </a:bodyPr>
            <a:lstStyle/>
            <a:p>
              <a:pPr algn="ctr" defTabSz="1249680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00"/>
            <p:cNvSpPr>
              <a:spLocks noEditPoints="1"/>
            </p:cNvSpPr>
            <p:nvPr/>
          </p:nvSpPr>
          <p:spPr bwMode="auto">
            <a:xfrm>
              <a:off x="5994749" y="3892925"/>
              <a:ext cx="344447" cy="330196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5714220" y="3605271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49680">
                <a:lnSpc>
                  <a:spcPct val="12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7465115" y="3615560"/>
            <a:ext cx="984401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512668" y="5106527"/>
            <a:ext cx="984401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48"/>
          <p:cNvGrpSpPr/>
          <p:nvPr/>
        </p:nvGrpSpPr>
        <p:grpSpPr>
          <a:xfrm>
            <a:off x="8509165" y="4632239"/>
            <a:ext cx="948576" cy="948576"/>
            <a:chOff x="6477261" y="3281463"/>
            <a:chExt cx="850954" cy="850954"/>
          </a:xfrm>
        </p:grpSpPr>
        <p:grpSp>
          <p:nvGrpSpPr>
            <p:cNvPr id="10" name="Group 141"/>
            <p:cNvGrpSpPr/>
            <p:nvPr/>
          </p:nvGrpSpPr>
          <p:grpSpPr>
            <a:xfrm>
              <a:off x="6477261" y="3281463"/>
              <a:ext cx="850954" cy="850954"/>
              <a:chOff x="5714220" y="3605271"/>
              <a:chExt cx="905504" cy="905504"/>
            </a:xfrm>
          </p:grpSpPr>
          <p:sp>
            <p:nvSpPr>
              <p:cNvPr id="143" name="Freeform 142"/>
              <p:cNvSpPr/>
              <p:nvPr/>
            </p:nvSpPr>
            <p:spPr>
              <a:xfrm>
                <a:off x="5808060" y="3699111"/>
                <a:ext cx="717824" cy="71782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22187" rIns="222187" bIns="128580" numCol="1" spcCol="1270" anchor="ctr" anchorCtr="0">
                <a:noAutofit/>
              </a:bodyPr>
              <a:lstStyle/>
              <a:p>
                <a:pPr algn="ctr" defTabSz="1249680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5714220" y="3605271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57161" rIns="222187" bIns="222187" numCol="1" spcCol="1270" anchor="ctr" anchorCtr="0">
                <a:noAutofit/>
              </a:bodyPr>
              <a:lstStyle/>
              <a:p>
                <a:pPr algn="ctr" defTabSz="1249680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Freeform 62"/>
            <p:cNvSpPr>
              <a:spLocks noEditPoints="1"/>
            </p:cNvSpPr>
            <p:nvPr/>
          </p:nvSpPr>
          <p:spPr bwMode="auto">
            <a:xfrm>
              <a:off x="6747482" y="3550443"/>
              <a:ext cx="310512" cy="312994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54" name="Straight Connector 153"/>
          <p:cNvCxnSpPr/>
          <p:nvPr/>
        </p:nvCxnSpPr>
        <p:spPr>
          <a:xfrm>
            <a:off x="4539212" y="2911959"/>
            <a:ext cx="724166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56"/>
          <p:cNvGrpSpPr/>
          <p:nvPr/>
        </p:nvGrpSpPr>
        <p:grpSpPr>
          <a:xfrm>
            <a:off x="3564749" y="2437671"/>
            <a:ext cx="948576" cy="948576"/>
            <a:chOff x="1991932" y="1640533"/>
            <a:chExt cx="850954" cy="850954"/>
          </a:xfrm>
        </p:grpSpPr>
        <p:grpSp>
          <p:nvGrpSpPr>
            <p:cNvPr id="12" name="Group 149"/>
            <p:cNvGrpSpPr/>
            <p:nvPr/>
          </p:nvGrpSpPr>
          <p:grpSpPr>
            <a:xfrm>
              <a:off x="1991932" y="1640533"/>
              <a:ext cx="850954" cy="850954"/>
              <a:chOff x="2502224" y="2594793"/>
              <a:chExt cx="905504" cy="905504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2596064" y="2688633"/>
                <a:ext cx="717824" cy="71782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249680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2502224" y="2594793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57161" rIns="222187" bIns="222187" numCol="1" spcCol="1270" anchor="ctr" anchorCtr="0">
                <a:noAutofit/>
              </a:bodyPr>
              <a:lstStyle/>
              <a:p>
                <a:pPr algn="ctr" defTabSz="1249680">
                  <a:lnSpc>
                    <a:spcPct val="12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6" name="Freeform 187"/>
            <p:cNvSpPr>
              <a:spLocks noEditPoints="1"/>
            </p:cNvSpPr>
            <p:nvPr/>
          </p:nvSpPr>
          <p:spPr bwMode="auto">
            <a:xfrm>
              <a:off x="2249043" y="1957202"/>
              <a:ext cx="336732" cy="217616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Text Placeholder 3"/>
          <p:cNvSpPr txBox="1"/>
          <p:nvPr/>
        </p:nvSpPr>
        <p:spPr>
          <a:xfrm>
            <a:off x="9563707" y="4779643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Text Placeholder 3"/>
          <p:cNvSpPr txBox="1"/>
          <p:nvPr/>
        </p:nvSpPr>
        <p:spPr>
          <a:xfrm>
            <a:off x="1657463" y="4220094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Text Placeholder 3"/>
          <p:cNvSpPr txBox="1"/>
          <p:nvPr/>
        </p:nvSpPr>
        <p:spPr>
          <a:xfrm>
            <a:off x="9563707" y="3266144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Text Placeholder 3"/>
          <p:cNvSpPr txBox="1"/>
          <p:nvPr/>
        </p:nvSpPr>
        <p:spPr>
          <a:xfrm>
            <a:off x="1657463" y="2555287"/>
            <a:ext cx="1773186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28"/>
          <p:cNvGrpSpPr/>
          <p:nvPr/>
        </p:nvGrpSpPr>
        <p:grpSpPr>
          <a:xfrm>
            <a:off x="5069713" y="2772229"/>
            <a:ext cx="2719324" cy="2764086"/>
            <a:chOff x="3124200" y="1657350"/>
            <a:chExt cx="2700338" cy="2744788"/>
          </a:xfrm>
        </p:grpSpPr>
        <p:sp>
          <p:nvSpPr>
            <p:cNvPr id="3077" name="Freeform 5"/>
            <p:cNvSpPr/>
            <p:nvPr/>
          </p:nvSpPr>
          <p:spPr bwMode="auto">
            <a:xfrm>
              <a:off x="3789363" y="1657350"/>
              <a:ext cx="1874838" cy="738188"/>
            </a:xfrm>
            <a:custGeom>
              <a:avLst/>
              <a:gdLst/>
              <a:ahLst/>
              <a:cxnLst>
                <a:cxn ang="0">
                  <a:pos x="1181" y="465"/>
                </a:cxn>
                <a:cxn ang="0">
                  <a:pos x="12" y="428"/>
                </a:cxn>
                <a:cxn ang="0">
                  <a:pos x="0" y="0"/>
                </a:cxn>
                <a:cxn ang="0">
                  <a:pos x="1172" y="125"/>
                </a:cxn>
                <a:cxn ang="0">
                  <a:pos x="1181" y="465"/>
                </a:cxn>
              </a:cxnLst>
              <a:rect l="0" t="0" r="r" b="b"/>
              <a:pathLst>
                <a:path w="1181" h="465">
                  <a:moveTo>
                    <a:pt x="1181" y="465"/>
                  </a:moveTo>
                  <a:lnTo>
                    <a:pt x="12" y="428"/>
                  </a:lnTo>
                  <a:lnTo>
                    <a:pt x="0" y="0"/>
                  </a:lnTo>
                  <a:lnTo>
                    <a:pt x="1172" y="125"/>
                  </a:lnTo>
                  <a:lnTo>
                    <a:pt x="1181" y="46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8" name="Freeform 6"/>
            <p:cNvSpPr/>
            <p:nvPr/>
          </p:nvSpPr>
          <p:spPr bwMode="auto">
            <a:xfrm>
              <a:off x="3624263" y="1671637"/>
              <a:ext cx="184150" cy="709613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16" y="428"/>
                </a:cxn>
                <a:cxn ang="0">
                  <a:pos x="0" y="447"/>
                </a:cxn>
                <a:cxn ang="0">
                  <a:pos x="3" y="80"/>
                </a:cxn>
                <a:cxn ang="0">
                  <a:pos x="104" y="0"/>
                </a:cxn>
              </a:cxnLst>
              <a:rect l="0" t="0" r="r" b="b"/>
              <a:pathLst>
                <a:path w="116" h="447">
                  <a:moveTo>
                    <a:pt x="104" y="0"/>
                  </a:moveTo>
                  <a:lnTo>
                    <a:pt x="116" y="428"/>
                  </a:lnTo>
                  <a:lnTo>
                    <a:pt x="0" y="447"/>
                  </a:lnTo>
                  <a:lnTo>
                    <a:pt x="3" y="8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9" name="Freeform 7"/>
            <p:cNvSpPr/>
            <p:nvPr/>
          </p:nvSpPr>
          <p:spPr bwMode="auto">
            <a:xfrm>
              <a:off x="3284538" y="2332037"/>
              <a:ext cx="339725" cy="665163"/>
            </a:xfrm>
            <a:custGeom>
              <a:avLst/>
              <a:gdLst/>
              <a:ahLst/>
              <a:cxnLst>
                <a:cxn ang="0">
                  <a:pos x="0" y="419"/>
                </a:cxn>
                <a:cxn ang="0">
                  <a:pos x="6" y="0"/>
                </a:cxn>
                <a:cxn ang="0">
                  <a:pos x="214" y="22"/>
                </a:cxn>
                <a:cxn ang="0">
                  <a:pos x="208" y="419"/>
                </a:cxn>
                <a:cxn ang="0">
                  <a:pos x="0" y="419"/>
                </a:cxn>
              </a:cxnLst>
              <a:rect l="0" t="0" r="r" b="b"/>
              <a:pathLst>
                <a:path w="214" h="419">
                  <a:moveTo>
                    <a:pt x="0" y="419"/>
                  </a:moveTo>
                  <a:lnTo>
                    <a:pt x="6" y="0"/>
                  </a:lnTo>
                  <a:lnTo>
                    <a:pt x="214" y="22"/>
                  </a:lnTo>
                  <a:lnTo>
                    <a:pt x="208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0" name="Freeform 8"/>
            <p:cNvSpPr/>
            <p:nvPr/>
          </p:nvSpPr>
          <p:spPr bwMode="auto">
            <a:xfrm>
              <a:off x="3124200" y="3633787"/>
              <a:ext cx="485775" cy="681038"/>
            </a:xfrm>
            <a:custGeom>
              <a:avLst/>
              <a:gdLst/>
              <a:ahLst/>
              <a:cxnLst>
                <a:cxn ang="0">
                  <a:pos x="98" y="3"/>
                </a:cxn>
                <a:cxn ang="0">
                  <a:pos x="306" y="0"/>
                </a:cxn>
                <a:cxn ang="0">
                  <a:pos x="303" y="291"/>
                </a:cxn>
                <a:cxn ang="0">
                  <a:pos x="0" y="429"/>
                </a:cxn>
                <a:cxn ang="0">
                  <a:pos x="95" y="138"/>
                </a:cxn>
                <a:cxn ang="0">
                  <a:pos x="98" y="3"/>
                </a:cxn>
              </a:cxnLst>
              <a:rect l="0" t="0" r="r" b="b"/>
              <a:pathLst>
                <a:path w="306" h="429">
                  <a:moveTo>
                    <a:pt x="98" y="3"/>
                  </a:moveTo>
                  <a:lnTo>
                    <a:pt x="306" y="0"/>
                  </a:lnTo>
                  <a:lnTo>
                    <a:pt x="303" y="291"/>
                  </a:lnTo>
                  <a:lnTo>
                    <a:pt x="0" y="429"/>
                  </a:lnTo>
                  <a:lnTo>
                    <a:pt x="95" y="138"/>
                  </a:lnTo>
                  <a:lnTo>
                    <a:pt x="98" y="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1" name="Freeform 9"/>
            <p:cNvSpPr/>
            <p:nvPr/>
          </p:nvSpPr>
          <p:spPr bwMode="auto">
            <a:xfrm>
              <a:off x="3614738" y="2336800"/>
              <a:ext cx="207963" cy="660400"/>
            </a:xfrm>
            <a:custGeom>
              <a:avLst/>
              <a:gdLst/>
              <a:ahLst/>
              <a:cxnLst>
                <a:cxn ang="0">
                  <a:pos x="0" y="416"/>
                </a:cxn>
                <a:cxn ang="0">
                  <a:pos x="6" y="19"/>
                </a:cxn>
                <a:cxn ang="0">
                  <a:pos x="122" y="0"/>
                </a:cxn>
                <a:cxn ang="0">
                  <a:pos x="131" y="410"/>
                </a:cxn>
                <a:cxn ang="0">
                  <a:pos x="0" y="416"/>
                </a:cxn>
              </a:cxnLst>
              <a:rect l="0" t="0" r="r" b="b"/>
              <a:pathLst>
                <a:path w="131" h="416">
                  <a:moveTo>
                    <a:pt x="0" y="416"/>
                  </a:moveTo>
                  <a:lnTo>
                    <a:pt x="6" y="19"/>
                  </a:lnTo>
                  <a:lnTo>
                    <a:pt x="122" y="0"/>
                  </a:lnTo>
                  <a:lnTo>
                    <a:pt x="131" y="410"/>
                  </a:lnTo>
                  <a:lnTo>
                    <a:pt x="0" y="4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2" name="Freeform 10"/>
            <p:cNvSpPr/>
            <p:nvPr/>
          </p:nvSpPr>
          <p:spPr bwMode="auto">
            <a:xfrm>
              <a:off x="3605213" y="3633787"/>
              <a:ext cx="368300" cy="7683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3" y="0"/>
                </a:cxn>
                <a:cxn ang="0">
                  <a:pos x="150" y="13"/>
                </a:cxn>
                <a:cxn ang="0">
                  <a:pos x="153" y="159"/>
                </a:cxn>
                <a:cxn ang="0">
                  <a:pos x="232" y="484"/>
                </a:cxn>
                <a:cxn ang="0">
                  <a:pos x="0" y="291"/>
                </a:cxn>
              </a:cxnLst>
              <a:rect l="0" t="0" r="r" b="b"/>
              <a:pathLst>
                <a:path w="232" h="484">
                  <a:moveTo>
                    <a:pt x="0" y="291"/>
                  </a:moveTo>
                  <a:lnTo>
                    <a:pt x="3" y="0"/>
                  </a:lnTo>
                  <a:lnTo>
                    <a:pt x="150" y="13"/>
                  </a:lnTo>
                  <a:lnTo>
                    <a:pt x="153" y="159"/>
                  </a:lnTo>
                  <a:lnTo>
                    <a:pt x="232" y="484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3" name="Freeform 11"/>
            <p:cNvSpPr/>
            <p:nvPr/>
          </p:nvSpPr>
          <p:spPr bwMode="auto">
            <a:xfrm>
              <a:off x="3808413" y="2336800"/>
              <a:ext cx="1865313" cy="650875"/>
            </a:xfrm>
            <a:custGeom>
              <a:avLst/>
              <a:gdLst/>
              <a:ahLst/>
              <a:cxnLst>
                <a:cxn ang="0">
                  <a:pos x="1175" y="377"/>
                </a:cxn>
                <a:cxn ang="0">
                  <a:pos x="9" y="410"/>
                </a:cxn>
                <a:cxn ang="0">
                  <a:pos x="0" y="0"/>
                </a:cxn>
                <a:cxn ang="0">
                  <a:pos x="1169" y="37"/>
                </a:cxn>
                <a:cxn ang="0">
                  <a:pos x="1175" y="377"/>
                </a:cxn>
              </a:cxnLst>
              <a:rect l="0" t="0" r="r" b="b"/>
              <a:pathLst>
                <a:path w="1175" h="410">
                  <a:moveTo>
                    <a:pt x="1175" y="377"/>
                  </a:moveTo>
                  <a:lnTo>
                    <a:pt x="9" y="410"/>
                  </a:lnTo>
                  <a:lnTo>
                    <a:pt x="0" y="0"/>
                  </a:lnTo>
                  <a:lnTo>
                    <a:pt x="1169" y="37"/>
                  </a:lnTo>
                  <a:lnTo>
                    <a:pt x="1175" y="3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4" name="Freeform 12"/>
            <p:cNvSpPr/>
            <p:nvPr/>
          </p:nvSpPr>
          <p:spPr bwMode="auto">
            <a:xfrm>
              <a:off x="3822700" y="2935287"/>
              <a:ext cx="1865313" cy="719138"/>
            </a:xfrm>
            <a:custGeom>
              <a:avLst/>
              <a:gdLst/>
              <a:ahLst/>
              <a:cxnLst>
                <a:cxn ang="0">
                  <a:pos x="1175" y="361"/>
                </a:cxn>
                <a:cxn ang="0">
                  <a:pos x="13" y="453"/>
                </a:cxn>
                <a:cxn ang="0">
                  <a:pos x="0" y="33"/>
                </a:cxn>
                <a:cxn ang="0">
                  <a:pos x="1166" y="0"/>
                </a:cxn>
                <a:cxn ang="0">
                  <a:pos x="1175" y="361"/>
                </a:cxn>
              </a:cxnLst>
              <a:rect l="0" t="0" r="r" b="b"/>
              <a:pathLst>
                <a:path w="1175" h="453">
                  <a:moveTo>
                    <a:pt x="1175" y="361"/>
                  </a:moveTo>
                  <a:lnTo>
                    <a:pt x="13" y="453"/>
                  </a:lnTo>
                  <a:lnTo>
                    <a:pt x="0" y="33"/>
                  </a:lnTo>
                  <a:lnTo>
                    <a:pt x="1166" y="0"/>
                  </a:lnTo>
                  <a:lnTo>
                    <a:pt x="1175" y="36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5" name="Freeform 13"/>
            <p:cNvSpPr/>
            <p:nvPr/>
          </p:nvSpPr>
          <p:spPr bwMode="auto">
            <a:xfrm>
              <a:off x="3843338" y="3508375"/>
              <a:ext cx="1981200" cy="893763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1162" y="0"/>
                </a:cxn>
                <a:cxn ang="0">
                  <a:pos x="1165" y="116"/>
                </a:cxn>
                <a:cxn ang="0">
                  <a:pos x="1248" y="391"/>
                </a:cxn>
                <a:cxn ang="0">
                  <a:pos x="82" y="563"/>
                </a:cxn>
                <a:cxn ang="0">
                  <a:pos x="3" y="238"/>
                </a:cxn>
                <a:cxn ang="0">
                  <a:pos x="0" y="92"/>
                </a:cxn>
              </a:cxnLst>
              <a:rect l="0" t="0" r="r" b="b"/>
              <a:pathLst>
                <a:path w="1248" h="563">
                  <a:moveTo>
                    <a:pt x="0" y="92"/>
                  </a:moveTo>
                  <a:lnTo>
                    <a:pt x="1162" y="0"/>
                  </a:lnTo>
                  <a:lnTo>
                    <a:pt x="1165" y="116"/>
                  </a:lnTo>
                  <a:lnTo>
                    <a:pt x="1248" y="391"/>
                  </a:lnTo>
                  <a:lnTo>
                    <a:pt x="82" y="563"/>
                  </a:lnTo>
                  <a:lnTo>
                    <a:pt x="3" y="238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6" name="Freeform 14"/>
            <p:cNvSpPr/>
            <p:nvPr/>
          </p:nvSpPr>
          <p:spPr bwMode="auto">
            <a:xfrm>
              <a:off x="3609975" y="2987675"/>
              <a:ext cx="233363" cy="66675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47" y="420"/>
                </a:cxn>
                <a:cxn ang="0">
                  <a:pos x="0" y="407"/>
                </a:cxn>
                <a:cxn ang="0">
                  <a:pos x="3" y="6"/>
                </a:cxn>
                <a:cxn ang="0">
                  <a:pos x="134" y="0"/>
                </a:cxn>
              </a:cxnLst>
              <a:rect l="0" t="0" r="r" b="b"/>
              <a:pathLst>
                <a:path w="147" h="420">
                  <a:moveTo>
                    <a:pt x="134" y="0"/>
                  </a:moveTo>
                  <a:lnTo>
                    <a:pt x="147" y="420"/>
                  </a:lnTo>
                  <a:lnTo>
                    <a:pt x="0" y="407"/>
                  </a:lnTo>
                  <a:lnTo>
                    <a:pt x="3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7" name="Freeform 15"/>
            <p:cNvSpPr/>
            <p:nvPr/>
          </p:nvSpPr>
          <p:spPr bwMode="auto">
            <a:xfrm>
              <a:off x="3279775" y="2997200"/>
              <a:ext cx="334963" cy="641350"/>
            </a:xfrm>
            <a:custGeom>
              <a:avLst/>
              <a:gdLst/>
              <a:ahLst/>
              <a:cxnLst>
                <a:cxn ang="0">
                  <a:pos x="208" y="401"/>
                </a:cxn>
                <a:cxn ang="0">
                  <a:pos x="0" y="404"/>
                </a:cxn>
                <a:cxn ang="0">
                  <a:pos x="3" y="0"/>
                </a:cxn>
                <a:cxn ang="0">
                  <a:pos x="211" y="0"/>
                </a:cxn>
                <a:cxn ang="0">
                  <a:pos x="208" y="401"/>
                </a:cxn>
              </a:cxnLst>
              <a:rect l="0" t="0" r="r" b="b"/>
              <a:pathLst>
                <a:path w="211" h="404">
                  <a:moveTo>
                    <a:pt x="208" y="401"/>
                  </a:moveTo>
                  <a:lnTo>
                    <a:pt x="0" y="404"/>
                  </a:lnTo>
                  <a:lnTo>
                    <a:pt x="3" y="0"/>
                  </a:lnTo>
                  <a:lnTo>
                    <a:pt x="211" y="0"/>
                  </a:lnTo>
                  <a:lnTo>
                    <a:pt x="208" y="4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8" name="Freeform 16"/>
            <p:cNvSpPr/>
            <p:nvPr/>
          </p:nvSpPr>
          <p:spPr bwMode="auto">
            <a:xfrm>
              <a:off x="3124200" y="4095750"/>
              <a:ext cx="849313" cy="306388"/>
            </a:xfrm>
            <a:custGeom>
              <a:avLst/>
              <a:gdLst/>
              <a:ahLst/>
              <a:cxnLst>
                <a:cxn ang="0">
                  <a:pos x="0" y="138"/>
                </a:cxn>
                <a:cxn ang="0">
                  <a:pos x="303" y="0"/>
                </a:cxn>
                <a:cxn ang="0">
                  <a:pos x="535" y="193"/>
                </a:cxn>
                <a:cxn ang="0">
                  <a:pos x="0" y="138"/>
                </a:cxn>
              </a:cxnLst>
              <a:rect l="0" t="0" r="r" b="b"/>
              <a:pathLst>
                <a:path w="535" h="193">
                  <a:moveTo>
                    <a:pt x="0" y="138"/>
                  </a:moveTo>
                  <a:lnTo>
                    <a:pt x="303" y="0"/>
                  </a:lnTo>
                  <a:lnTo>
                    <a:pt x="535" y="193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9" name="Freeform 17"/>
            <p:cNvSpPr/>
            <p:nvPr/>
          </p:nvSpPr>
          <p:spPr bwMode="auto">
            <a:xfrm>
              <a:off x="3294063" y="1685925"/>
              <a:ext cx="334963" cy="681038"/>
            </a:xfrm>
            <a:custGeom>
              <a:avLst/>
              <a:gdLst/>
              <a:ahLst/>
              <a:cxnLst>
                <a:cxn ang="0">
                  <a:pos x="208" y="429"/>
                </a:cxn>
                <a:cxn ang="0">
                  <a:pos x="0" y="407"/>
                </a:cxn>
                <a:cxn ang="0">
                  <a:pos x="3" y="0"/>
                </a:cxn>
                <a:cxn ang="0">
                  <a:pos x="211" y="61"/>
                </a:cxn>
                <a:cxn ang="0">
                  <a:pos x="208" y="429"/>
                </a:cxn>
              </a:cxnLst>
              <a:rect l="0" t="0" r="r" b="b"/>
              <a:pathLst>
                <a:path w="211" h="429">
                  <a:moveTo>
                    <a:pt x="208" y="429"/>
                  </a:moveTo>
                  <a:lnTo>
                    <a:pt x="0" y="407"/>
                  </a:lnTo>
                  <a:lnTo>
                    <a:pt x="3" y="0"/>
                  </a:lnTo>
                  <a:lnTo>
                    <a:pt x="211" y="61"/>
                  </a:lnTo>
                  <a:lnTo>
                    <a:pt x="208" y="42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Group 80"/>
            <p:cNvGrpSpPr/>
            <p:nvPr/>
          </p:nvGrpSpPr>
          <p:grpSpPr>
            <a:xfrm rot="364498">
              <a:off x="4089643" y="1872450"/>
              <a:ext cx="1244431" cy="1867007"/>
              <a:chOff x="2616022" y="2850356"/>
              <a:chExt cx="635178" cy="952952"/>
            </a:xfrm>
          </p:grpSpPr>
          <p:grpSp>
            <p:nvGrpSpPr>
              <p:cNvPr id="4" name="Group 81"/>
              <p:cNvGrpSpPr/>
              <p:nvPr/>
            </p:nvGrpSpPr>
            <p:grpSpPr>
              <a:xfrm>
                <a:off x="2616022" y="2850356"/>
                <a:ext cx="635178" cy="166118"/>
                <a:chOff x="2616022" y="2850356"/>
                <a:chExt cx="635178" cy="166118"/>
              </a:xfrm>
            </p:grpSpPr>
            <p:sp>
              <p:nvSpPr>
                <p:cNvPr id="125" name="Freeform 39"/>
                <p:cNvSpPr/>
                <p:nvPr/>
              </p:nvSpPr>
              <p:spPr bwMode="auto">
                <a:xfrm>
                  <a:off x="3171825" y="2850356"/>
                  <a:ext cx="79375" cy="114300"/>
                </a:xfrm>
                <a:custGeom>
                  <a:avLst/>
                  <a:gdLst/>
                  <a:ahLst/>
                  <a:cxnLst>
                    <a:cxn ang="0">
                      <a:pos x="51" y="37"/>
                    </a:cxn>
                    <a:cxn ang="0">
                      <a:pos x="26" y="75"/>
                    </a:cxn>
                    <a:cxn ang="0">
                      <a:pos x="0" y="38"/>
                    </a:cxn>
                    <a:cxn ang="0">
                      <a:pos x="25" y="0"/>
                    </a:cxn>
                    <a:cxn ang="0">
                      <a:pos x="51" y="37"/>
                    </a:cxn>
                  </a:cxnLst>
                  <a:rect l="0" t="0" r="r" b="b"/>
                  <a:pathLst>
                    <a:path w="52" h="75">
                      <a:moveTo>
                        <a:pt x="51" y="37"/>
                      </a:moveTo>
                      <a:cubicBezTo>
                        <a:pt x="52" y="58"/>
                        <a:pt x="41" y="75"/>
                        <a:pt x="26" y="75"/>
                      </a:cubicBezTo>
                      <a:cubicBezTo>
                        <a:pt x="12" y="75"/>
                        <a:pt x="0" y="59"/>
                        <a:pt x="0" y="38"/>
                      </a:cubicBezTo>
                      <a:cubicBezTo>
                        <a:pt x="0" y="17"/>
                        <a:pt x="11" y="0"/>
                        <a:pt x="25" y="0"/>
                      </a:cubicBezTo>
                      <a:cubicBezTo>
                        <a:pt x="39" y="0"/>
                        <a:pt x="51" y="16"/>
                        <a:pt x="51" y="3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40"/>
                <p:cNvSpPr/>
                <p:nvPr/>
              </p:nvSpPr>
              <p:spPr bwMode="auto">
                <a:xfrm>
                  <a:off x="3190875" y="2877344"/>
                  <a:ext cx="39688" cy="58738"/>
                </a:xfrm>
                <a:custGeom>
                  <a:avLst/>
                  <a:gdLst/>
                  <a:ahLst/>
                  <a:cxnLst>
                    <a:cxn ang="0">
                      <a:pos x="27" y="19"/>
                    </a:cxn>
                    <a:cxn ang="0">
                      <a:pos x="14" y="39"/>
                    </a:cxn>
                    <a:cxn ang="0">
                      <a:pos x="1" y="20"/>
                    </a:cxn>
                    <a:cxn ang="0">
                      <a:pos x="13" y="0"/>
                    </a:cxn>
                    <a:cxn ang="0">
                      <a:pos x="27" y="19"/>
                    </a:cxn>
                  </a:cxnLst>
                  <a:rect l="0" t="0" r="r" b="b"/>
                  <a:pathLst>
                    <a:path w="27" h="39">
                      <a:moveTo>
                        <a:pt x="27" y="19"/>
                      </a:moveTo>
                      <a:cubicBezTo>
                        <a:pt x="27" y="30"/>
                        <a:pt x="21" y="38"/>
                        <a:pt x="14" y="39"/>
                      </a:cubicBezTo>
                      <a:cubicBezTo>
                        <a:pt x="7" y="39"/>
                        <a:pt x="1" y="30"/>
                        <a:pt x="1" y="20"/>
                      </a:cubicBezTo>
                      <a:cubicBezTo>
                        <a:pt x="0" y="9"/>
                        <a:pt x="6" y="0"/>
                        <a:pt x="13" y="0"/>
                      </a:cubicBezTo>
                      <a:cubicBezTo>
                        <a:pt x="21" y="0"/>
                        <a:pt x="27" y="8"/>
                        <a:pt x="27" y="19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39"/>
                <p:cNvSpPr/>
                <p:nvPr/>
              </p:nvSpPr>
              <p:spPr bwMode="auto">
                <a:xfrm>
                  <a:off x="2616022" y="2902174"/>
                  <a:ext cx="79375" cy="114300"/>
                </a:xfrm>
                <a:custGeom>
                  <a:avLst/>
                  <a:gdLst/>
                  <a:ahLst/>
                  <a:cxnLst>
                    <a:cxn ang="0">
                      <a:pos x="51" y="37"/>
                    </a:cxn>
                    <a:cxn ang="0">
                      <a:pos x="26" y="75"/>
                    </a:cxn>
                    <a:cxn ang="0">
                      <a:pos x="0" y="38"/>
                    </a:cxn>
                    <a:cxn ang="0">
                      <a:pos x="25" y="0"/>
                    </a:cxn>
                    <a:cxn ang="0">
                      <a:pos x="51" y="37"/>
                    </a:cxn>
                  </a:cxnLst>
                  <a:rect l="0" t="0" r="r" b="b"/>
                  <a:pathLst>
                    <a:path w="52" h="75">
                      <a:moveTo>
                        <a:pt x="51" y="37"/>
                      </a:moveTo>
                      <a:cubicBezTo>
                        <a:pt x="52" y="58"/>
                        <a:pt x="41" y="75"/>
                        <a:pt x="26" y="75"/>
                      </a:cubicBezTo>
                      <a:cubicBezTo>
                        <a:pt x="12" y="75"/>
                        <a:pt x="0" y="59"/>
                        <a:pt x="0" y="38"/>
                      </a:cubicBezTo>
                      <a:cubicBezTo>
                        <a:pt x="0" y="17"/>
                        <a:pt x="11" y="0"/>
                        <a:pt x="25" y="0"/>
                      </a:cubicBezTo>
                      <a:cubicBezTo>
                        <a:pt x="39" y="0"/>
                        <a:pt x="51" y="16"/>
                        <a:pt x="51" y="3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40"/>
                <p:cNvSpPr/>
                <p:nvPr/>
              </p:nvSpPr>
              <p:spPr bwMode="auto">
                <a:xfrm>
                  <a:off x="2635071" y="2929161"/>
                  <a:ext cx="39688" cy="58738"/>
                </a:xfrm>
                <a:custGeom>
                  <a:avLst/>
                  <a:gdLst/>
                  <a:ahLst/>
                  <a:cxnLst>
                    <a:cxn ang="0">
                      <a:pos x="27" y="19"/>
                    </a:cxn>
                    <a:cxn ang="0">
                      <a:pos x="14" y="39"/>
                    </a:cxn>
                    <a:cxn ang="0">
                      <a:pos x="1" y="20"/>
                    </a:cxn>
                    <a:cxn ang="0">
                      <a:pos x="13" y="0"/>
                    </a:cxn>
                    <a:cxn ang="0">
                      <a:pos x="27" y="19"/>
                    </a:cxn>
                  </a:cxnLst>
                  <a:rect l="0" t="0" r="r" b="b"/>
                  <a:pathLst>
                    <a:path w="27" h="39">
                      <a:moveTo>
                        <a:pt x="27" y="19"/>
                      </a:moveTo>
                      <a:cubicBezTo>
                        <a:pt x="27" y="30"/>
                        <a:pt x="21" y="38"/>
                        <a:pt x="14" y="39"/>
                      </a:cubicBezTo>
                      <a:cubicBezTo>
                        <a:pt x="7" y="39"/>
                        <a:pt x="1" y="30"/>
                        <a:pt x="1" y="20"/>
                      </a:cubicBezTo>
                      <a:cubicBezTo>
                        <a:pt x="0" y="9"/>
                        <a:pt x="6" y="0"/>
                        <a:pt x="13" y="0"/>
                      </a:cubicBezTo>
                      <a:cubicBezTo>
                        <a:pt x="21" y="0"/>
                        <a:pt x="27" y="8"/>
                        <a:pt x="27" y="19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2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1"/>
              <p:cNvSpPr/>
              <p:nvPr/>
            </p:nvSpPr>
            <p:spPr bwMode="auto">
              <a:xfrm>
                <a:off x="2641600" y="2900019"/>
                <a:ext cx="585788" cy="903289"/>
              </a:xfrm>
              <a:custGeom>
                <a:avLst/>
                <a:gdLst/>
                <a:ahLst/>
                <a:cxnLst>
                  <a:cxn ang="0">
                    <a:pos x="176" y="595"/>
                  </a:cxn>
                  <a:cxn ang="0">
                    <a:pos x="149" y="589"/>
                  </a:cxn>
                  <a:cxn ang="0">
                    <a:pos x="0" y="35"/>
                  </a:cxn>
                  <a:cxn ang="0">
                    <a:pos x="8" y="25"/>
                  </a:cxn>
                  <a:cxn ang="0">
                    <a:pos x="8" y="25"/>
                  </a:cxn>
                  <a:cxn ang="0">
                    <a:pos x="17" y="35"/>
                  </a:cxn>
                  <a:cxn ang="0">
                    <a:pos x="156" y="573"/>
                  </a:cxn>
                  <a:cxn ang="0">
                    <a:pos x="207" y="567"/>
                  </a:cxn>
                  <a:cxn ang="0">
                    <a:pos x="365" y="10"/>
                  </a:cxn>
                  <a:cxn ang="0">
                    <a:pos x="373" y="1"/>
                  </a:cxn>
                  <a:cxn ang="0">
                    <a:pos x="382" y="8"/>
                  </a:cxn>
                  <a:cxn ang="0">
                    <a:pos x="345" y="290"/>
                  </a:cxn>
                  <a:cxn ang="0">
                    <a:pos x="217" y="581"/>
                  </a:cxn>
                  <a:cxn ang="0">
                    <a:pos x="176" y="595"/>
                  </a:cxn>
                </a:cxnLst>
                <a:rect l="0" t="0" r="r" b="b"/>
                <a:pathLst>
                  <a:path w="386" h="595">
                    <a:moveTo>
                      <a:pt x="176" y="595"/>
                    </a:moveTo>
                    <a:cubicBezTo>
                      <a:pt x="167" y="595"/>
                      <a:pt x="158" y="593"/>
                      <a:pt x="149" y="589"/>
                    </a:cubicBezTo>
                    <a:cubicBezTo>
                      <a:pt x="1" y="523"/>
                      <a:pt x="0" y="55"/>
                      <a:pt x="0" y="35"/>
                    </a:cubicBezTo>
                    <a:cubicBezTo>
                      <a:pt x="0" y="30"/>
                      <a:pt x="4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3" y="25"/>
                      <a:pt x="17" y="30"/>
                      <a:pt x="17" y="35"/>
                    </a:cubicBezTo>
                    <a:cubicBezTo>
                      <a:pt x="17" y="40"/>
                      <a:pt x="18" y="511"/>
                      <a:pt x="156" y="573"/>
                    </a:cubicBezTo>
                    <a:cubicBezTo>
                      <a:pt x="173" y="581"/>
                      <a:pt x="190" y="579"/>
                      <a:pt x="207" y="567"/>
                    </a:cubicBezTo>
                    <a:cubicBezTo>
                      <a:pt x="311" y="491"/>
                      <a:pt x="373" y="83"/>
                      <a:pt x="365" y="10"/>
                    </a:cubicBezTo>
                    <a:cubicBezTo>
                      <a:pt x="365" y="5"/>
                      <a:pt x="368" y="1"/>
                      <a:pt x="373" y="1"/>
                    </a:cubicBezTo>
                    <a:cubicBezTo>
                      <a:pt x="377" y="0"/>
                      <a:pt x="382" y="4"/>
                      <a:pt x="382" y="8"/>
                    </a:cubicBezTo>
                    <a:cubicBezTo>
                      <a:pt x="386" y="46"/>
                      <a:pt x="372" y="171"/>
                      <a:pt x="345" y="290"/>
                    </a:cubicBezTo>
                    <a:cubicBezTo>
                      <a:pt x="320" y="398"/>
                      <a:pt x="278" y="536"/>
                      <a:pt x="217" y="581"/>
                    </a:cubicBezTo>
                    <a:cubicBezTo>
                      <a:pt x="204" y="590"/>
                      <a:pt x="190" y="595"/>
                      <a:pt x="176" y="59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800" baseline="-25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686889" y="2353190"/>
            <a:ext cx="3383472" cy="2921863"/>
            <a:chOff x="647701" y="1282362"/>
            <a:chExt cx="2770687" cy="2392681"/>
          </a:xfrm>
        </p:grpSpPr>
        <p:grpSp>
          <p:nvGrpSpPr>
            <p:cNvPr id="97" name="Group 96"/>
            <p:cNvGrpSpPr/>
            <p:nvPr/>
          </p:nvGrpSpPr>
          <p:grpSpPr>
            <a:xfrm>
              <a:off x="647701" y="1845892"/>
              <a:ext cx="2770687" cy="1829151"/>
              <a:chOff x="647701" y="1845892"/>
              <a:chExt cx="2770687" cy="182915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47701" y="2428011"/>
                <a:ext cx="1402260" cy="1247032"/>
                <a:chOff x="647704" y="2190750"/>
                <a:chExt cx="1028697" cy="140589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647704" y="2190750"/>
                  <a:ext cx="1028697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en-US" sz="1215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" name="Down Arrow 4"/>
                <p:cNvSpPr/>
                <p:nvPr/>
              </p:nvSpPr>
              <p:spPr>
                <a:xfrm>
                  <a:off x="862697" y="3105150"/>
                  <a:ext cx="598711" cy="491490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en-US" sz="1215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Freeform 35"/>
              <p:cNvSpPr/>
              <p:nvPr/>
            </p:nvSpPr>
            <p:spPr>
              <a:xfrm>
                <a:off x="647701" y="1845892"/>
                <a:ext cx="2770687" cy="582118"/>
              </a:xfrm>
              <a:custGeom>
                <a:avLst/>
                <a:gdLst>
                  <a:gd name="connsiteX0" fmla="*/ 0 w 1402260"/>
                  <a:gd name="connsiteY0" fmla="*/ 0 h 1108710"/>
                  <a:gd name="connsiteX1" fmla="*/ 1402260 w 1402260"/>
                  <a:gd name="connsiteY1" fmla="*/ 0 h 1108710"/>
                  <a:gd name="connsiteX2" fmla="*/ 1402260 w 1402260"/>
                  <a:gd name="connsiteY2" fmla="*/ 1108710 h 1108710"/>
                  <a:gd name="connsiteX3" fmla="*/ 0 w 1402260"/>
                  <a:gd name="connsiteY3" fmla="*/ 1108710 h 1108710"/>
                  <a:gd name="connsiteX4" fmla="*/ 0 w 1402260"/>
                  <a:gd name="connsiteY4" fmla="*/ 0 h 1108710"/>
                  <a:gd name="connsiteX0-1" fmla="*/ 0 w 2049962"/>
                  <a:gd name="connsiteY0-2" fmla="*/ 0 h 1108710"/>
                  <a:gd name="connsiteX1-3" fmla="*/ 2049962 w 2049962"/>
                  <a:gd name="connsiteY1-4" fmla="*/ 133350 h 1108710"/>
                  <a:gd name="connsiteX2-5" fmla="*/ 1402260 w 2049962"/>
                  <a:gd name="connsiteY2-6" fmla="*/ 1108710 h 1108710"/>
                  <a:gd name="connsiteX3-7" fmla="*/ 0 w 2049962"/>
                  <a:gd name="connsiteY3-8" fmla="*/ 1108710 h 1108710"/>
                  <a:gd name="connsiteX4-9" fmla="*/ 0 w 2049962"/>
                  <a:gd name="connsiteY4-10" fmla="*/ 0 h 1108710"/>
                  <a:gd name="connsiteX0-11" fmla="*/ 1600200 w 2049962"/>
                  <a:gd name="connsiteY0-12" fmla="*/ 0 h 975360"/>
                  <a:gd name="connsiteX1-13" fmla="*/ 2049962 w 2049962"/>
                  <a:gd name="connsiteY1-14" fmla="*/ 0 h 975360"/>
                  <a:gd name="connsiteX2-15" fmla="*/ 1402260 w 2049962"/>
                  <a:gd name="connsiteY2-16" fmla="*/ 975360 h 975360"/>
                  <a:gd name="connsiteX3-17" fmla="*/ 0 w 2049962"/>
                  <a:gd name="connsiteY3-18" fmla="*/ 975360 h 975360"/>
                  <a:gd name="connsiteX4-19" fmla="*/ 1600200 w 2049962"/>
                  <a:gd name="connsiteY4-20" fmla="*/ 0 h 975360"/>
                  <a:gd name="connsiteX0-21" fmla="*/ 1600200 w 2811962"/>
                  <a:gd name="connsiteY0-22" fmla="*/ 0 h 975360"/>
                  <a:gd name="connsiteX1-23" fmla="*/ 2811962 w 2811962"/>
                  <a:gd name="connsiteY1-24" fmla="*/ 0 h 975360"/>
                  <a:gd name="connsiteX2-25" fmla="*/ 1402260 w 2811962"/>
                  <a:gd name="connsiteY2-26" fmla="*/ 975360 h 975360"/>
                  <a:gd name="connsiteX3-27" fmla="*/ 0 w 2811962"/>
                  <a:gd name="connsiteY3-28" fmla="*/ 975360 h 975360"/>
                  <a:gd name="connsiteX4-29" fmla="*/ 1600200 w 2811962"/>
                  <a:gd name="connsiteY4-30" fmla="*/ 0 h 975360"/>
                  <a:gd name="connsiteX0-31" fmla="*/ 1600200 w 2770687"/>
                  <a:gd name="connsiteY0-32" fmla="*/ 4753 h 980113"/>
                  <a:gd name="connsiteX1-33" fmla="*/ 2770687 w 2770687"/>
                  <a:gd name="connsiteY1-34" fmla="*/ 0 h 980113"/>
                  <a:gd name="connsiteX2-35" fmla="*/ 1402260 w 2770687"/>
                  <a:gd name="connsiteY2-36" fmla="*/ 980113 h 980113"/>
                  <a:gd name="connsiteX3-37" fmla="*/ 0 w 2770687"/>
                  <a:gd name="connsiteY3-38" fmla="*/ 980113 h 980113"/>
                  <a:gd name="connsiteX4-39" fmla="*/ 1600200 w 2770687"/>
                  <a:gd name="connsiteY4-40" fmla="*/ 4753 h 980113"/>
                  <a:gd name="connsiteX0-41" fmla="*/ 2362200 w 2770687"/>
                  <a:gd name="connsiteY0-42" fmla="*/ 4753 h 980113"/>
                  <a:gd name="connsiteX1-43" fmla="*/ 2770687 w 2770687"/>
                  <a:gd name="connsiteY1-44" fmla="*/ 0 h 980113"/>
                  <a:gd name="connsiteX2-45" fmla="*/ 1402260 w 2770687"/>
                  <a:gd name="connsiteY2-46" fmla="*/ 980113 h 980113"/>
                  <a:gd name="connsiteX3-47" fmla="*/ 0 w 2770687"/>
                  <a:gd name="connsiteY3-48" fmla="*/ 980113 h 980113"/>
                  <a:gd name="connsiteX4-49" fmla="*/ 2362200 w 2770687"/>
                  <a:gd name="connsiteY4-50" fmla="*/ 4753 h 980113"/>
                  <a:gd name="connsiteX0-51" fmla="*/ 2319337 w 2770687"/>
                  <a:gd name="connsiteY0-52" fmla="*/ 4753 h 980113"/>
                  <a:gd name="connsiteX1-53" fmla="*/ 2770687 w 2770687"/>
                  <a:gd name="connsiteY1-54" fmla="*/ 0 h 980113"/>
                  <a:gd name="connsiteX2-55" fmla="*/ 1402260 w 2770687"/>
                  <a:gd name="connsiteY2-56" fmla="*/ 980113 h 980113"/>
                  <a:gd name="connsiteX3-57" fmla="*/ 0 w 2770687"/>
                  <a:gd name="connsiteY3-58" fmla="*/ 980113 h 980113"/>
                  <a:gd name="connsiteX4-59" fmla="*/ 2319337 w 2770687"/>
                  <a:gd name="connsiteY4-60" fmla="*/ 4753 h 980113"/>
                  <a:gd name="connsiteX0-61" fmla="*/ 2319337 w 2770687"/>
                  <a:gd name="connsiteY0-62" fmla="*/ 0 h 982490"/>
                  <a:gd name="connsiteX1-63" fmla="*/ 2770687 w 2770687"/>
                  <a:gd name="connsiteY1-64" fmla="*/ 2377 h 982490"/>
                  <a:gd name="connsiteX2-65" fmla="*/ 1402260 w 2770687"/>
                  <a:gd name="connsiteY2-66" fmla="*/ 982490 h 982490"/>
                  <a:gd name="connsiteX3-67" fmla="*/ 0 w 2770687"/>
                  <a:gd name="connsiteY3-68" fmla="*/ 982490 h 982490"/>
                  <a:gd name="connsiteX4-69" fmla="*/ 2319337 w 2770687"/>
                  <a:gd name="connsiteY4-70" fmla="*/ 0 h 9824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770687" h="982490">
                    <a:moveTo>
                      <a:pt x="2319337" y="0"/>
                    </a:moveTo>
                    <a:lnTo>
                      <a:pt x="2770687" y="2377"/>
                    </a:lnTo>
                    <a:lnTo>
                      <a:pt x="1402260" y="982490"/>
                    </a:lnTo>
                    <a:lnTo>
                      <a:pt x="0" y="982490"/>
                    </a:lnTo>
                    <a:lnTo>
                      <a:pt x="231933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2965450" y="1282362"/>
              <a:ext cx="450577" cy="5677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US" sz="121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646178" y="2353190"/>
            <a:ext cx="2266393" cy="2921863"/>
            <a:chOff x="2252141" y="1282362"/>
            <a:chExt cx="1855924" cy="2392681"/>
          </a:xfrm>
        </p:grpSpPr>
        <p:grpSp>
          <p:nvGrpSpPr>
            <p:cNvPr id="23" name="Group 22"/>
            <p:cNvGrpSpPr/>
            <p:nvPr/>
          </p:nvGrpSpPr>
          <p:grpSpPr>
            <a:xfrm>
              <a:off x="2252142" y="2428011"/>
              <a:ext cx="1402260" cy="1247032"/>
              <a:chOff x="647704" y="2190750"/>
              <a:chExt cx="1028697" cy="1405890"/>
            </a:xfrm>
            <a:solidFill>
              <a:schemeClr val="accent2"/>
            </a:solidFill>
          </p:grpSpPr>
          <p:sp>
            <p:nvSpPr>
              <p:cNvPr id="24" name="Rectangle 23"/>
              <p:cNvSpPr/>
              <p:nvPr/>
            </p:nvSpPr>
            <p:spPr>
              <a:xfrm>
                <a:off x="647704" y="2190750"/>
                <a:ext cx="10286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Down Arrow 24"/>
              <p:cNvSpPr/>
              <p:nvPr/>
            </p:nvSpPr>
            <p:spPr>
              <a:xfrm>
                <a:off x="862697" y="3105150"/>
                <a:ext cx="598711" cy="49149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2252141" y="1846597"/>
              <a:ext cx="1852591" cy="581414"/>
            </a:xfrm>
            <a:custGeom>
              <a:avLst/>
              <a:gdLst>
                <a:gd name="connsiteX0" fmla="*/ 0 w 1402260"/>
                <a:gd name="connsiteY0" fmla="*/ 0 h 1108710"/>
                <a:gd name="connsiteX1" fmla="*/ 1402260 w 1402260"/>
                <a:gd name="connsiteY1" fmla="*/ 0 h 1108710"/>
                <a:gd name="connsiteX2" fmla="*/ 1402260 w 1402260"/>
                <a:gd name="connsiteY2" fmla="*/ 1108710 h 1108710"/>
                <a:gd name="connsiteX3" fmla="*/ 0 w 1402260"/>
                <a:gd name="connsiteY3" fmla="*/ 1108710 h 1108710"/>
                <a:gd name="connsiteX4" fmla="*/ 0 w 1402260"/>
                <a:gd name="connsiteY4" fmla="*/ 0 h 1108710"/>
                <a:gd name="connsiteX0-1" fmla="*/ 0 w 2049962"/>
                <a:gd name="connsiteY0-2" fmla="*/ 0 h 1108710"/>
                <a:gd name="connsiteX1-3" fmla="*/ 2049962 w 2049962"/>
                <a:gd name="connsiteY1-4" fmla="*/ 133350 h 1108710"/>
                <a:gd name="connsiteX2-5" fmla="*/ 1402260 w 2049962"/>
                <a:gd name="connsiteY2-6" fmla="*/ 1108710 h 1108710"/>
                <a:gd name="connsiteX3-7" fmla="*/ 0 w 2049962"/>
                <a:gd name="connsiteY3-8" fmla="*/ 1108710 h 1108710"/>
                <a:gd name="connsiteX4-9" fmla="*/ 0 w 2049962"/>
                <a:gd name="connsiteY4-10" fmla="*/ 0 h 1108710"/>
                <a:gd name="connsiteX0-11" fmla="*/ 1600200 w 2049962"/>
                <a:gd name="connsiteY0-12" fmla="*/ 0 h 975360"/>
                <a:gd name="connsiteX1-13" fmla="*/ 2049962 w 2049962"/>
                <a:gd name="connsiteY1-14" fmla="*/ 0 h 975360"/>
                <a:gd name="connsiteX2-15" fmla="*/ 1402260 w 2049962"/>
                <a:gd name="connsiteY2-16" fmla="*/ 975360 h 975360"/>
                <a:gd name="connsiteX3-17" fmla="*/ 0 w 2049962"/>
                <a:gd name="connsiteY3-18" fmla="*/ 975360 h 975360"/>
                <a:gd name="connsiteX4-19" fmla="*/ 1600200 w 2049962"/>
                <a:gd name="connsiteY4-20" fmla="*/ 0 h 975360"/>
                <a:gd name="connsiteX0-21" fmla="*/ 609600 w 2049962"/>
                <a:gd name="connsiteY0-22" fmla="*/ 0 h 975360"/>
                <a:gd name="connsiteX1-23" fmla="*/ 2049962 w 2049962"/>
                <a:gd name="connsiteY1-24" fmla="*/ 0 h 975360"/>
                <a:gd name="connsiteX2-25" fmla="*/ 1402260 w 2049962"/>
                <a:gd name="connsiteY2-26" fmla="*/ 975360 h 975360"/>
                <a:gd name="connsiteX3-27" fmla="*/ 0 w 2049962"/>
                <a:gd name="connsiteY3-28" fmla="*/ 975360 h 975360"/>
                <a:gd name="connsiteX4-29" fmla="*/ 609600 w 2049962"/>
                <a:gd name="connsiteY4-30" fmla="*/ 0 h 975360"/>
                <a:gd name="connsiteX0-31" fmla="*/ 609600 w 1402260"/>
                <a:gd name="connsiteY0-32" fmla="*/ 0 h 975360"/>
                <a:gd name="connsiteX1-33" fmla="*/ 1211762 w 1402260"/>
                <a:gd name="connsiteY1-34" fmla="*/ 0 h 975360"/>
                <a:gd name="connsiteX2-35" fmla="*/ 1402260 w 1402260"/>
                <a:gd name="connsiteY2-36" fmla="*/ 975360 h 975360"/>
                <a:gd name="connsiteX3-37" fmla="*/ 0 w 1402260"/>
                <a:gd name="connsiteY3-38" fmla="*/ 975360 h 975360"/>
                <a:gd name="connsiteX4-39" fmla="*/ 609600 w 1402260"/>
                <a:gd name="connsiteY4-40" fmla="*/ 0 h 975360"/>
                <a:gd name="connsiteX0-41" fmla="*/ 609600 w 1402260"/>
                <a:gd name="connsiteY0-42" fmla="*/ 0 h 975360"/>
                <a:gd name="connsiteX1-43" fmla="*/ 1059362 w 1402260"/>
                <a:gd name="connsiteY1-44" fmla="*/ 0 h 975360"/>
                <a:gd name="connsiteX2-45" fmla="*/ 1402260 w 1402260"/>
                <a:gd name="connsiteY2-46" fmla="*/ 975360 h 975360"/>
                <a:gd name="connsiteX3-47" fmla="*/ 0 w 1402260"/>
                <a:gd name="connsiteY3-48" fmla="*/ 975360 h 975360"/>
                <a:gd name="connsiteX4-49" fmla="*/ 609600 w 1402260"/>
                <a:gd name="connsiteY4-50" fmla="*/ 0 h 975360"/>
                <a:gd name="connsiteX0-51" fmla="*/ 609600 w 1862116"/>
                <a:gd name="connsiteY0-52" fmla="*/ 15447 h 990807"/>
                <a:gd name="connsiteX1-53" fmla="*/ 1862116 w 1862116"/>
                <a:gd name="connsiteY1-54" fmla="*/ 0 h 990807"/>
                <a:gd name="connsiteX2-55" fmla="*/ 1402260 w 1862116"/>
                <a:gd name="connsiteY2-56" fmla="*/ 990807 h 990807"/>
                <a:gd name="connsiteX3-57" fmla="*/ 0 w 1862116"/>
                <a:gd name="connsiteY3-58" fmla="*/ 990807 h 990807"/>
                <a:gd name="connsiteX4-59" fmla="*/ 609600 w 1862116"/>
                <a:gd name="connsiteY4-60" fmla="*/ 15447 h 990807"/>
                <a:gd name="connsiteX0-61" fmla="*/ 1425575 w 1862116"/>
                <a:gd name="connsiteY0-62" fmla="*/ 5940 h 990807"/>
                <a:gd name="connsiteX1-63" fmla="*/ 1862116 w 1862116"/>
                <a:gd name="connsiteY1-64" fmla="*/ 0 h 990807"/>
                <a:gd name="connsiteX2-65" fmla="*/ 1402260 w 1862116"/>
                <a:gd name="connsiteY2-66" fmla="*/ 990807 h 990807"/>
                <a:gd name="connsiteX3-67" fmla="*/ 0 w 1862116"/>
                <a:gd name="connsiteY3-68" fmla="*/ 990807 h 990807"/>
                <a:gd name="connsiteX4-69" fmla="*/ 1425575 w 1862116"/>
                <a:gd name="connsiteY4-70" fmla="*/ 5940 h 990807"/>
                <a:gd name="connsiteX0-71" fmla="*/ 1408906 w 1862116"/>
                <a:gd name="connsiteY0-72" fmla="*/ 5940 h 990807"/>
                <a:gd name="connsiteX1-73" fmla="*/ 1862116 w 1862116"/>
                <a:gd name="connsiteY1-74" fmla="*/ 0 h 990807"/>
                <a:gd name="connsiteX2-75" fmla="*/ 1402260 w 1862116"/>
                <a:gd name="connsiteY2-76" fmla="*/ 990807 h 990807"/>
                <a:gd name="connsiteX3-77" fmla="*/ 0 w 1862116"/>
                <a:gd name="connsiteY3-78" fmla="*/ 990807 h 990807"/>
                <a:gd name="connsiteX4-79" fmla="*/ 1408906 w 1862116"/>
                <a:gd name="connsiteY4-80" fmla="*/ 5940 h 990807"/>
                <a:gd name="connsiteX0-81" fmla="*/ 1411287 w 1862116"/>
                <a:gd name="connsiteY0-82" fmla="*/ 16636 h 990807"/>
                <a:gd name="connsiteX1-83" fmla="*/ 1862116 w 1862116"/>
                <a:gd name="connsiteY1-84" fmla="*/ 0 h 990807"/>
                <a:gd name="connsiteX2-85" fmla="*/ 1402260 w 1862116"/>
                <a:gd name="connsiteY2-86" fmla="*/ 990807 h 990807"/>
                <a:gd name="connsiteX3-87" fmla="*/ 0 w 1862116"/>
                <a:gd name="connsiteY3-88" fmla="*/ 990807 h 990807"/>
                <a:gd name="connsiteX4-89" fmla="*/ 1411287 w 1862116"/>
                <a:gd name="connsiteY4-90" fmla="*/ 16636 h 990807"/>
                <a:gd name="connsiteX0-91" fmla="*/ 1411287 w 1852591"/>
                <a:gd name="connsiteY0-92" fmla="*/ 2376 h 976547"/>
                <a:gd name="connsiteX1-93" fmla="*/ 1852591 w 1852591"/>
                <a:gd name="connsiteY1-94" fmla="*/ 0 h 976547"/>
                <a:gd name="connsiteX2-95" fmla="*/ 1402260 w 1852591"/>
                <a:gd name="connsiteY2-96" fmla="*/ 976547 h 976547"/>
                <a:gd name="connsiteX3-97" fmla="*/ 0 w 1852591"/>
                <a:gd name="connsiteY3-98" fmla="*/ 976547 h 976547"/>
                <a:gd name="connsiteX4-99" fmla="*/ 1411287 w 1852591"/>
                <a:gd name="connsiteY4-100" fmla="*/ 2376 h 976547"/>
                <a:gd name="connsiteX0-101" fmla="*/ 1282699 w 1852591"/>
                <a:gd name="connsiteY0-102" fmla="*/ 0 h 1073989"/>
                <a:gd name="connsiteX1-103" fmla="*/ 1852591 w 1852591"/>
                <a:gd name="connsiteY1-104" fmla="*/ 97442 h 1073989"/>
                <a:gd name="connsiteX2-105" fmla="*/ 1402260 w 1852591"/>
                <a:gd name="connsiteY2-106" fmla="*/ 1073989 h 1073989"/>
                <a:gd name="connsiteX3-107" fmla="*/ 0 w 1852591"/>
                <a:gd name="connsiteY3-108" fmla="*/ 1073989 h 1073989"/>
                <a:gd name="connsiteX4-109" fmla="*/ 1282699 w 1852591"/>
                <a:gd name="connsiteY4-110" fmla="*/ 0 h 1073989"/>
                <a:gd name="connsiteX0-111" fmla="*/ 1411286 w 1852591"/>
                <a:gd name="connsiteY0-112" fmla="*/ 0 h 981302"/>
                <a:gd name="connsiteX1-113" fmla="*/ 1852591 w 1852591"/>
                <a:gd name="connsiteY1-114" fmla="*/ 4755 h 981302"/>
                <a:gd name="connsiteX2-115" fmla="*/ 1402260 w 1852591"/>
                <a:gd name="connsiteY2-116" fmla="*/ 981302 h 981302"/>
                <a:gd name="connsiteX3-117" fmla="*/ 0 w 1852591"/>
                <a:gd name="connsiteY3-118" fmla="*/ 981302 h 981302"/>
                <a:gd name="connsiteX4-119" fmla="*/ 1411286 w 1852591"/>
                <a:gd name="connsiteY4-120" fmla="*/ 0 h 9813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52591" h="981302">
                  <a:moveTo>
                    <a:pt x="1411286" y="0"/>
                  </a:moveTo>
                  <a:lnTo>
                    <a:pt x="1852591" y="4755"/>
                  </a:lnTo>
                  <a:lnTo>
                    <a:pt x="1402260" y="981302"/>
                  </a:lnTo>
                  <a:lnTo>
                    <a:pt x="0" y="981302"/>
                  </a:lnTo>
                  <a:lnTo>
                    <a:pt x="14112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657488" y="1282362"/>
              <a:ext cx="450577" cy="5635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en-US" sz="121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605470" y="2353190"/>
            <a:ext cx="1712393" cy="2921863"/>
            <a:chOff x="3856583" y="1282362"/>
            <a:chExt cx="1402260" cy="2392681"/>
          </a:xfrm>
        </p:grpSpPr>
        <p:grpSp>
          <p:nvGrpSpPr>
            <p:cNvPr id="26" name="Group 25"/>
            <p:cNvGrpSpPr/>
            <p:nvPr/>
          </p:nvGrpSpPr>
          <p:grpSpPr>
            <a:xfrm>
              <a:off x="3856583" y="2428011"/>
              <a:ext cx="1402260" cy="1247032"/>
              <a:chOff x="647704" y="2190750"/>
              <a:chExt cx="1028697" cy="1405890"/>
            </a:xfrm>
            <a:solidFill>
              <a:schemeClr val="accent3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647704" y="2190750"/>
                <a:ext cx="10286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Down Arrow 27"/>
              <p:cNvSpPr/>
              <p:nvPr/>
            </p:nvSpPr>
            <p:spPr>
              <a:xfrm>
                <a:off x="862697" y="3105150"/>
                <a:ext cx="598711" cy="49149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2" name="Freeform 51"/>
            <p:cNvSpPr/>
            <p:nvPr/>
          </p:nvSpPr>
          <p:spPr>
            <a:xfrm>
              <a:off x="3856583" y="1848005"/>
              <a:ext cx="1402260" cy="580005"/>
            </a:xfrm>
            <a:custGeom>
              <a:avLst/>
              <a:gdLst>
                <a:gd name="connsiteX0" fmla="*/ 0 w 1402260"/>
                <a:gd name="connsiteY0" fmla="*/ 0 h 1108710"/>
                <a:gd name="connsiteX1" fmla="*/ 1402260 w 1402260"/>
                <a:gd name="connsiteY1" fmla="*/ 0 h 1108710"/>
                <a:gd name="connsiteX2" fmla="*/ 1402260 w 1402260"/>
                <a:gd name="connsiteY2" fmla="*/ 1108710 h 1108710"/>
                <a:gd name="connsiteX3" fmla="*/ 0 w 1402260"/>
                <a:gd name="connsiteY3" fmla="*/ 1108710 h 1108710"/>
                <a:gd name="connsiteX4" fmla="*/ 0 w 1402260"/>
                <a:gd name="connsiteY4" fmla="*/ 0 h 1108710"/>
                <a:gd name="connsiteX0-1" fmla="*/ 0 w 2049962"/>
                <a:gd name="connsiteY0-2" fmla="*/ 0 h 1108710"/>
                <a:gd name="connsiteX1-3" fmla="*/ 2049962 w 2049962"/>
                <a:gd name="connsiteY1-4" fmla="*/ 133350 h 1108710"/>
                <a:gd name="connsiteX2-5" fmla="*/ 1402260 w 2049962"/>
                <a:gd name="connsiteY2-6" fmla="*/ 1108710 h 1108710"/>
                <a:gd name="connsiteX3-7" fmla="*/ 0 w 2049962"/>
                <a:gd name="connsiteY3-8" fmla="*/ 1108710 h 1108710"/>
                <a:gd name="connsiteX4-9" fmla="*/ 0 w 2049962"/>
                <a:gd name="connsiteY4-10" fmla="*/ 0 h 1108710"/>
                <a:gd name="connsiteX0-11" fmla="*/ 1600200 w 2049962"/>
                <a:gd name="connsiteY0-12" fmla="*/ 0 h 975360"/>
                <a:gd name="connsiteX1-13" fmla="*/ 2049962 w 2049962"/>
                <a:gd name="connsiteY1-14" fmla="*/ 0 h 975360"/>
                <a:gd name="connsiteX2-15" fmla="*/ 1402260 w 2049962"/>
                <a:gd name="connsiteY2-16" fmla="*/ 975360 h 975360"/>
                <a:gd name="connsiteX3-17" fmla="*/ 0 w 2049962"/>
                <a:gd name="connsiteY3-18" fmla="*/ 975360 h 975360"/>
                <a:gd name="connsiteX4-19" fmla="*/ 1600200 w 2049962"/>
                <a:gd name="connsiteY4-20" fmla="*/ 0 h 975360"/>
                <a:gd name="connsiteX0-21" fmla="*/ 609600 w 2049962"/>
                <a:gd name="connsiteY0-22" fmla="*/ 0 h 975360"/>
                <a:gd name="connsiteX1-23" fmla="*/ 2049962 w 2049962"/>
                <a:gd name="connsiteY1-24" fmla="*/ 0 h 975360"/>
                <a:gd name="connsiteX2-25" fmla="*/ 1402260 w 2049962"/>
                <a:gd name="connsiteY2-26" fmla="*/ 975360 h 975360"/>
                <a:gd name="connsiteX3-27" fmla="*/ 0 w 2049962"/>
                <a:gd name="connsiteY3-28" fmla="*/ 975360 h 975360"/>
                <a:gd name="connsiteX4-29" fmla="*/ 609600 w 2049962"/>
                <a:gd name="connsiteY4-30" fmla="*/ 0 h 975360"/>
                <a:gd name="connsiteX0-31" fmla="*/ 609600 w 1402260"/>
                <a:gd name="connsiteY0-32" fmla="*/ 0 h 975360"/>
                <a:gd name="connsiteX1-33" fmla="*/ 1211762 w 1402260"/>
                <a:gd name="connsiteY1-34" fmla="*/ 0 h 975360"/>
                <a:gd name="connsiteX2-35" fmla="*/ 1402260 w 1402260"/>
                <a:gd name="connsiteY2-36" fmla="*/ 975360 h 975360"/>
                <a:gd name="connsiteX3-37" fmla="*/ 0 w 1402260"/>
                <a:gd name="connsiteY3-38" fmla="*/ 975360 h 975360"/>
                <a:gd name="connsiteX4-39" fmla="*/ 609600 w 1402260"/>
                <a:gd name="connsiteY4-40" fmla="*/ 0 h 975360"/>
                <a:gd name="connsiteX0-41" fmla="*/ 609600 w 1402260"/>
                <a:gd name="connsiteY0-42" fmla="*/ 0 h 975360"/>
                <a:gd name="connsiteX1-43" fmla="*/ 1059362 w 1402260"/>
                <a:gd name="connsiteY1-44" fmla="*/ 0 h 975360"/>
                <a:gd name="connsiteX2-45" fmla="*/ 1402260 w 1402260"/>
                <a:gd name="connsiteY2-46" fmla="*/ 975360 h 975360"/>
                <a:gd name="connsiteX3-47" fmla="*/ 0 w 1402260"/>
                <a:gd name="connsiteY3-48" fmla="*/ 975360 h 975360"/>
                <a:gd name="connsiteX4-49" fmla="*/ 609600 w 1402260"/>
                <a:gd name="connsiteY4-50" fmla="*/ 0 h 975360"/>
                <a:gd name="connsiteX0-51" fmla="*/ 457200 w 1402260"/>
                <a:gd name="connsiteY0-52" fmla="*/ 0 h 975360"/>
                <a:gd name="connsiteX1-53" fmla="*/ 1059362 w 1402260"/>
                <a:gd name="connsiteY1-54" fmla="*/ 0 h 975360"/>
                <a:gd name="connsiteX2-55" fmla="*/ 1402260 w 1402260"/>
                <a:gd name="connsiteY2-56" fmla="*/ 975360 h 975360"/>
                <a:gd name="connsiteX3-57" fmla="*/ 0 w 1402260"/>
                <a:gd name="connsiteY3-58" fmla="*/ 975360 h 975360"/>
                <a:gd name="connsiteX4-59" fmla="*/ 457200 w 1402260"/>
                <a:gd name="connsiteY4-60" fmla="*/ 0 h 975360"/>
                <a:gd name="connsiteX0-61" fmla="*/ 481012 w 1402260"/>
                <a:gd name="connsiteY0-62" fmla="*/ 0 h 975360"/>
                <a:gd name="connsiteX1-63" fmla="*/ 1059362 w 1402260"/>
                <a:gd name="connsiteY1-64" fmla="*/ 0 h 975360"/>
                <a:gd name="connsiteX2-65" fmla="*/ 1402260 w 1402260"/>
                <a:gd name="connsiteY2-66" fmla="*/ 975360 h 975360"/>
                <a:gd name="connsiteX3-67" fmla="*/ 0 w 1402260"/>
                <a:gd name="connsiteY3-68" fmla="*/ 975360 h 975360"/>
                <a:gd name="connsiteX4-69" fmla="*/ 481012 w 1402260"/>
                <a:gd name="connsiteY4-70" fmla="*/ 0 h 975360"/>
                <a:gd name="connsiteX0-71" fmla="*/ 481012 w 1402260"/>
                <a:gd name="connsiteY0-72" fmla="*/ 3565 h 978925"/>
                <a:gd name="connsiteX1-73" fmla="*/ 930775 w 1402260"/>
                <a:gd name="connsiteY1-74" fmla="*/ 0 h 978925"/>
                <a:gd name="connsiteX2-75" fmla="*/ 1402260 w 1402260"/>
                <a:gd name="connsiteY2-76" fmla="*/ 978925 h 978925"/>
                <a:gd name="connsiteX3-77" fmla="*/ 0 w 1402260"/>
                <a:gd name="connsiteY3-78" fmla="*/ 978925 h 978925"/>
                <a:gd name="connsiteX4-79" fmla="*/ 481012 w 1402260"/>
                <a:gd name="connsiteY4-80" fmla="*/ 3565 h 97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02260" h="978925">
                  <a:moveTo>
                    <a:pt x="481012" y="3565"/>
                  </a:moveTo>
                  <a:lnTo>
                    <a:pt x="930775" y="0"/>
                  </a:lnTo>
                  <a:lnTo>
                    <a:pt x="1402260" y="978925"/>
                  </a:lnTo>
                  <a:lnTo>
                    <a:pt x="0" y="978925"/>
                  </a:lnTo>
                  <a:lnTo>
                    <a:pt x="481012" y="356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37187" y="1282362"/>
              <a:ext cx="450577" cy="5677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en-US" sz="121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861032" y="2353190"/>
            <a:ext cx="3383472" cy="2921863"/>
            <a:chOff x="5703637" y="1282362"/>
            <a:chExt cx="2770687" cy="2392681"/>
          </a:xfrm>
        </p:grpSpPr>
        <p:grpSp>
          <p:nvGrpSpPr>
            <p:cNvPr id="77" name="Group 62"/>
            <p:cNvGrpSpPr/>
            <p:nvPr/>
          </p:nvGrpSpPr>
          <p:grpSpPr>
            <a:xfrm flipH="1">
              <a:off x="7072064" y="2428011"/>
              <a:ext cx="1402260" cy="1247032"/>
              <a:chOff x="647704" y="2190750"/>
              <a:chExt cx="1028697" cy="1405890"/>
            </a:xfrm>
            <a:solidFill>
              <a:schemeClr val="accent5"/>
            </a:solidFill>
          </p:grpSpPr>
          <p:sp>
            <p:nvSpPr>
              <p:cNvPr id="84" name="Rectangle 83"/>
              <p:cNvSpPr/>
              <p:nvPr/>
            </p:nvSpPr>
            <p:spPr>
              <a:xfrm>
                <a:off x="647704" y="2190750"/>
                <a:ext cx="10286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Down Arrow 84"/>
              <p:cNvSpPr/>
              <p:nvPr/>
            </p:nvSpPr>
            <p:spPr>
              <a:xfrm>
                <a:off x="862697" y="3105150"/>
                <a:ext cx="598711" cy="49149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0" name="Freeform 79"/>
            <p:cNvSpPr/>
            <p:nvPr/>
          </p:nvSpPr>
          <p:spPr>
            <a:xfrm flipH="1">
              <a:off x="5703637" y="1845892"/>
              <a:ext cx="2770687" cy="582118"/>
            </a:xfrm>
            <a:custGeom>
              <a:avLst/>
              <a:gdLst>
                <a:gd name="connsiteX0" fmla="*/ 0 w 1402260"/>
                <a:gd name="connsiteY0" fmla="*/ 0 h 1108710"/>
                <a:gd name="connsiteX1" fmla="*/ 1402260 w 1402260"/>
                <a:gd name="connsiteY1" fmla="*/ 0 h 1108710"/>
                <a:gd name="connsiteX2" fmla="*/ 1402260 w 1402260"/>
                <a:gd name="connsiteY2" fmla="*/ 1108710 h 1108710"/>
                <a:gd name="connsiteX3" fmla="*/ 0 w 1402260"/>
                <a:gd name="connsiteY3" fmla="*/ 1108710 h 1108710"/>
                <a:gd name="connsiteX4" fmla="*/ 0 w 1402260"/>
                <a:gd name="connsiteY4" fmla="*/ 0 h 1108710"/>
                <a:gd name="connsiteX0-1" fmla="*/ 0 w 2049962"/>
                <a:gd name="connsiteY0-2" fmla="*/ 0 h 1108710"/>
                <a:gd name="connsiteX1-3" fmla="*/ 2049962 w 2049962"/>
                <a:gd name="connsiteY1-4" fmla="*/ 133350 h 1108710"/>
                <a:gd name="connsiteX2-5" fmla="*/ 1402260 w 2049962"/>
                <a:gd name="connsiteY2-6" fmla="*/ 1108710 h 1108710"/>
                <a:gd name="connsiteX3-7" fmla="*/ 0 w 2049962"/>
                <a:gd name="connsiteY3-8" fmla="*/ 1108710 h 1108710"/>
                <a:gd name="connsiteX4-9" fmla="*/ 0 w 2049962"/>
                <a:gd name="connsiteY4-10" fmla="*/ 0 h 1108710"/>
                <a:gd name="connsiteX0-11" fmla="*/ 1600200 w 2049962"/>
                <a:gd name="connsiteY0-12" fmla="*/ 0 h 975360"/>
                <a:gd name="connsiteX1-13" fmla="*/ 2049962 w 2049962"/>
                <a:gd name="connsiteY1-14" fmla="*/ 0 h 975360"/>
                <a:gd name="connsiteX2-15" fmla="*/ 1402260 w 2049962"/>
                <a:gd name="connsiteY2-16" fmla="*/ 975360 h 975360"/>
                <a:gd name="connsiteX3-17" fmla="*/ 0 w 2049962"/>
                <a:gd name="connsiteY3-18" fmla="*/ 975360 h 975360"/>
                <a:gd name="connsiteX4-19" fmla="*/ 1600200 w 2049962"/>
                <a:gd name="connsiteY4-20" fmla="*/ 0 h 975360"/>
                <a:gd name="connsiteX0-21" fmla="*/ 1600200 w 2811962"/>
                <a:gd name="connsiteY0-22" fmla="*/ 0 h 975360"/>
                <a:gd name="connsiteX1-23" fmla="*/ 2811962 w 2811962"/>
                <a:gd name="connsiteY1-24" fmla="*/ 0 h 975360"/>
                <a:gd name="connsiteX2-25" fmla="*/ 1402260 w 2811962"/>
                <a:gd name="connsiteY2-26" fmla="*/ 975360 h 975360"/>
                <a:gd name="connsiteX3-27" fmla="*/ 0 w 2811962"/>
                <a:gd name="connsiteY3-28" fmla="*/ 975360 h 975360"/>
                <a:gd name="connsiteX4-29" fmla="*/ 1600200 w 2811962"/>
                <a:gd name="connsiteY4-30" fmla="*/ 0 h 975360"/>
                <a:gd name="connsiteX0-31" fmla="*/ 1600200 w 2770687"/>
                <a:gd name="connsiteY0-32" fmla="*/ 4753 h 980113"/>
                <a:gd name="connsiteX1-33" fmla="*/ 2770687 w 2770687"/>
                <a:gd name="connsiteY1-34" fmla="*/ 0 h 980113"/>
                <a:gd name="connsiteX2-35" fmla="*/ 1402260 w 2770687"/>
                <a:gd name="connsiteY2-36" fmla="*/ 980113 h 980113"/>
                <a:gd name="connsiteX3-37" fmla="*/ 0 w 2770687"/>
                <a:gd name="connsiteY3-38" fmla="*/ 980113 h 980113"/>
                <a:gd name="connsiteX4-39" fmla="*/ 1600200 w 2770687"/>
                <a:gd name="connsiteY4-40" fmla="*/ 4753 h 980113"/>
                <a:gd name="connsiteX0-41" fmla="*/ 2362200 w 2770687"/>
                <a:gd name="connsiteY0-42" fmla="*/ 4753 h 980113"/>
                <a:gd name="connsiteX1-43" fmla="*/ 2770687 w 2770687"/>
                <a:gd name="connsiteY1-44" fmla="*/ 0 h 980113"/>
                <a:gd name="connsiteX2-45" fmla="*/ 1402260 w 2770687"/>
                <a:gd name="connsiteY2-46" fmla="*/ 980113 h 980113"/>
                <a:gd name="connsiteX3-47" fmla="*/ 0 w 2770687"/>
                <a:gd name="connsiteY3-48" fmla="*/ 980113 h 980113"/>
                <a:gd name="connsiteX4-49" fmla="*/ 2362200 w 2770687"/>
                <a:gd name="connsiteY4-50" fmla="*/ 4753 h 980113"/>
                <a:gd name="connsiteX0-51" fmla="*/ 2319337 w 2770687"/>
                <a:gd name="connsiteY0-52" fmla="*/ 4753 h 980113"/>
                <a:gd name="connsiteX1-53" fmla="*/ 2770687 w 2770687"/>
                <a:gd name="connsiteY1-54" fmla="*/ 0 h 980113"/>
                <a:gd name="connsiteX2-55" fmla="*/ 1402260 w 2770687"/>
                <a:gd name="connsiteY2-56" fmla="*/ 980113 h 980113"/>
                <a:gd name="connsiteX3-57" fmla="*/ 0 w 2770687"/>
                <a:gd name="connsiteY3-58" fmla="*/ 980113 h 980113"/>
                <a:gd name="connsiteX4-59" fmla="*/ 2319337 w 2770687"/>
                <a:gd name="connsiteY4-60" fmla="*/ 4753 h 980113"/>
                <a:gd name="connsiteX0-61" fmla="*/ 2319337 w 2770687"/>
                <a:gd name="connsiteY0-62" fmla="*/ 0 h 982490"/>
                <a:gd name="connsiteX1-63" fmla="*/ 2770687 w 2770687"/>
                <a:gd name="connsiteY1-64" fmla="*/ 2377 h 982490"/>
                <a:gd name="connsiteX2-65" fmla="*/ 1402260 w 2770687"/>
                <a:gd name="connsiteY2-66" fmla="*/ 982490 h 982490"/>
                <a:gd name="connsiteX3-67" fmla="*/ 0 w 2770687"/>
                <a:gd name="connsiteY3-68" fmla="*/ 982490 h 982490"/>
                <a:gd name="connsiteX4-69" fmla="*/ 2319337 w 2770687"/>
                <a:gd name="connsiteY4-70" fmla="*/ 0 h 9824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70687" h="982490">
                  <a:moveTo>
                    <a:pt x="2319337" y="0"/>
                  </a:moveTo>
                  <a:lnTo>
                    <a:pt x="2770687" y="2377"/>
                  </a:lnTo>
                  <a:lnTo>
                    <a:pt x="1402260" y="982490"/>
                  </a:lnTo>
                  <a:lnTo>
                    <a:pt x="0" y="982490"/>
                  </a:lnTo>
                  <a:lnTo>
                    <a:pt x="231933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 flipH="1">
              <a:off x="5705998" y="1282362"/>
              <a:ext cx="450577" cy="5677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en-US" sz="121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018820" y="2353190"/>
            <a:ext cx="2266393" cy="2921863"/>
            <a:chOff x="5013960" y="1282362"/>
            <a:chExt cx="1855924" cy="2392681"/>
          </a:xfrm>
        </p:grpSpPr>
        <p:grpSp>
          <p:nvGrpSpPr>
            <p:cNvPr id="78" name="Group 63"/>
            <p:cNvGrpSpPr/>
            <p:nvPr/>
          </p:nvGrpSpPr>
          <p:grpSpPr>
            <a:xfrm flipH="1">
              <a:off x="5467623" y="2428011"/>
              <a:ext cx="1402260" cy="1247032"/>
              <a:chOff x="647704" y="2190750"/>
              <a:chExt cx="1028697" cy="1405890"/>
            </a:xfrm>
            <a:solidFill>
              <a:schemeClr val="accent4"/>
            </a:solidFill>
          </p:grpSpPr>
          <p:sp>
            <p:nvSpPr>
              <p:cNvPr id="82" name="Rectangle 81"/>
              <p:cNvSpPr/>
              <p:nvPr/>
            </p:nvSpPr>
            <p:spPr>
              <a:xfrm>
                <a:off x="647704" y="2190750"/>
                <a:ext cx="1028697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Down Arrow 82"/>
              <p:cNvSpPr/>
              <p:nvPr/>
            </p:nvSpPr>
            <p:spPr>
              <a:xfrm>
                <a:off x="862697" y="3105150"/>
                <a:ext cx="598711" cy="491490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121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5" name="Freeform 74"/>
            <p:cNvSpPr/>
            <p:nvPr/>
          </p:nvSpPr>
          <p:spPr>
            <a:xfrm flipH="1">
              <a:off x="5017293" y="1846597"/>
              <a:ext cx="1852591" cy="581414"/>
            </a:xfrm>
            <a:custGeom>
              <a:avLst/>
              <a:gdLst>
                <a:gd name="connsiteX0" fmla="*/ 0 w 1402260"/>
                <a:gd name="connsiteY0" fmla="*/ 0 h 1108710"/>
                <a:gd name="connsiteX1" fmla="*/ 1402260 w 1402260"/>
                <a:gd name="connsiteY1" fmla="*/ 0 h 1108710"/>
                <a:gd name="connsiteX2" fmla="*/ 1402260 w 1402260"/>
                <a:gd name="connsiteY2" fmla="*/ 1108710 h 1108710"/>
                <a:gd name="connsiteX3" fmla="*/ 0 w 1402260"/>
                <a:gd name="connsiteY3" fmla="*/ 1108710 h 1108710"/>
                <a:gd name="connsiteX4" fmla="*/ 0 w 1402260"/>
                <a:gd name="connsiteY4" fmla="*/ 0 h 1108710"/>
                <a:gd name="connsiteX0-1" fmla="*/ 0 w 2049962"/>
                <a:gd name="connsiteY0-2" fmla="*/ 0 h 1108710"/>
                <a:gd name="connsiteX1-3" fmla="*/ 2049962 w 2049962"/>
                <a:gd name="connsiteY1-4" fmla="*/ 133350 h 1108710"/>
                <a:gd name="connsiteX2-5" fmla="*/ 1402260 w 2049962"/>
                <a:gd name="connsiteY2-6" fmla="*/ 1108710 h 1108710"/>
                <a:gd name="connsiteX3-7" fmla="*/ 0 w 2049962"/>
                <a:gd name="connsiteY3-8" fmla="*/ 1108710 h 1108710"/>
                <a:gd name="connsiteX4-9" fmla="*/ 0 w 2049962"/>
                <a:gd name="connsiteY4-10" fmla="*/ 0 h 1108710"/>
                <a:gd name="connsiteX0-11" fmla="*/ 1600200 w 2049962"/>
                <a:gd name="connsiteY0-12" fmla="*/ 0 h 975360"/>
                <a:gd name="connsiteX1-13" fmla="*/ 2049962 w 2049962"/>
                <a:gd name="connsiteY1-14" fmla="*/ 0 h 975360"/>
                <a:gd name="connsiteX2-15" fmla="*/ 1402260 w 2049962"/>
                <a:gd name="connsiteY2-16" fmla="*/ 975360 h 975360"/>
                <a:gd name="connsiteX3-17" fmla="*/ 0 w 2049962"/>
                <a:gd name="connsiteY3-18" fmla="*/ 975360 h 975360"/>
                <a:gd name="connsiteX4-19" fmla="*/ 1600200 w 2049962"/>
                <a:gd name="connsiteY4-20" fmla="*/ 0 h 975360"/>
                <a:gd name="connsiteX0-21" fmla="*/ 609600 w 2049962"/>
                <a:gd name="connsiteY0-22" fmla="*/ 0 h 975360"/>
                <a:gd name="connsiteX1-23" fmla="*/ 2049962 w 2049962"/>
                <a:gd name="connsiteY1-24" fmla="*/ 0 h 975360"/>
                <a:gd name="connsiteX2-25" fmla="*/ 1402260 w 2049962"/>
                <a:gd name="connsiteY2-26" fmla="*/ 975360 h 975360"/>
                <a:gd name="connsiteX3-27" fmla="*/ 0 w 2049962"/>
                <a:gd name="connsiteY3-28" fmla="*/ 975360 h 975360"/>
                <a:gd name="connsiteX4-29" fmla="*/ 609600 w 2049962"/>
                <a:gd name="connsiteY4-30" fmla="*/ 0 h 975360"/>
                <a:gd name="connsiteX0-31" fmla="*/ 609600 w 1402260"/>
                <a:gd name="connsiteY0-32" fmla="*/ 0 h 975360"/>
                <a:gd name="connsiteX1-33" fmla="*/ 1211762 w 1402260"/>
                <a:gd name="connsiteY1-34" fmla="*/ 0 h 975360"/>
                <a:gd name="connsiteX2-35" fmla="*/ 1402260 w 1402260"/>
                <a:gd name="connsiteY2-36" fmla="*/ 975360 h 975360"/>
                <a:gd name="connsiteX3-37" fmla="*/ 0 w 1402260"/>
                <a:gd name="connsiteY3-38" fmla="*/ 975360 h 975360"/>
                <a:gd name="connsiteX4-39" fmla="*/ 609600 w 1402260"/>
                <a:gd name="connsiteY4-40" fmla="*/ 0 h 975360"/>
                <a:gd name="connsiteX0-41" fmla="*/ 609600 w 1402260"/>
                <a:gd name="connsiteY0-42" fmla="*/ 0 h 975360"/>
                <a:gd name="connsiteX1-43" fmla="*/ 1059362 w 1402260"/>
                <a:gd name="connsiteY1-44" fmla="*/ 0 h 975360"/>
                <a:gd name="connsiteX2-45" fmla="*/ 1402260 w 1402260"/>
                <a:gd name="connsiteY2-46" fmla="*/ 975360 h 975360"/>
                <a:gd name="connsiteX3-47" fmla="*/ 0 w 1402260"/>
                <a:gd name="connsiteY3-48" fmla="*/ 975360 h 975360"/>
                <a:gd name="connsiteX4-49" fmla="*/ 609600 w 1402260"/>
                <a:gd name="connsiteY4-50" fmla="*/ 0 h 975360"/>
                <a:gd name="connsiteX0-51" fmla="*/ 609600 w 1862116"/>
                <a:gd name="connsiteY0-52" fmla="*/ 15447 h 990807"/>
                <a:gd name="connsiteX1-53" fmla="*/ 1862116 w 1862116"/>
                <a:gd name="connsiteY1-54" fmla="*/ 0 h 990807"/>
                <a:gd name="connsiteX2-55" fmla="*/ 1402260 w 1862116"/>
                <a:gd name="connsiteY2-56" fmla="*/ 990807 h 990807"/>
                <a:gd name="connsiteX3-57" fmla="*/ 0 w 1862116"/>
                <a:gd name="connsiteY3-58" fmla="*/ 990807 h 990807"/>
                <a:gd name="connsiteX4-59" fmla="*/ 609600 w 1862116"/>
                <a:gd name="connsiteY4-60" fmla="*/ 15447 h 990807"/>
                <a:gd name="connsiteX0-61" fmla="*/ 1425575 w 1862116"/>
                <a:gd name="connsiteY0-62" fmla="*/ 5940 h 990807"/>
                <a:gd name="connsiteX1-63" fmla="*/ 1862116 w 1862116"/>
                <a:gd name="connsiteY1-64" fmla="*/ 0 h 990807"/>
                <a:gd name="connsiteX2-65" fmla="*/ 1402260 w 1862116"/>
                <a:gd name="connsiteY2-66" fmla="*/ 990807 h 990807"/>
                <a:gd name="connsiteX3-67" fmla="*/ 0 w 1862116"/>
                <a:gd name="connsiteY3-68" fmla="*/ 990807 h 990807"/>
                <a:gd name="connsiteX4-69" fmla="*/ 1425575 w 1862116"/>
                <a:gd name="connsiteY4-70" fmla="*/ 5940 h 990807"/>
                <a:gd name="connsiteX0-71" fmla="*/ 1408906 w 1862116"/>
                <a:gd name="connsiteY0-72" fmla="*/ 5940 h 990807"/>
                <a:gd name="connsiteX1-73" fmla="*/ 1862116 w 1862116"/>
                <a:gd name="connsiteY1-74" fmla="*/ 0 h 990807"/>
                <a:gd name="connsiteX2-75" fmla="*/ 1402260 w 1862116"/>
                <a:gd name="connsiteY2-76" fmla="*/ 990807 h 990807"/>
                <a:gd name="connsiteX3-77" fmla="*/ 0 w 1862116"/>
                <a:gd name="connsiteY3-78" fmla="*/ 990807 h 990807"/>
                <a:gd name="connsiteX4-79" fmla="*/ 1408906 w 1862116"/>
                <a:gd name="connsiteY4-80" fmla="*/ 5940 h 990807"/>
                <a:gd name="connsiteX0-81" fmla="*/ 1411287 w 1862116"/>
                <a:gd name="connsiteY0-82" fmla="*/ 16636 h 990807"/>
                <a:gd name="connsiteX1-83" fmla="*/ 1862116 w 1862116"/>
                <a:gd name="connsiteY1-84" fmla="*/ 0 h 990807"/>
                <a:gd name="connsiteX2-85" fmla="*/ 1402260 w 1862116"/>
                <a:gd name="connsiteY2-86" fmla="*/ 990807 h 990807"/>
                <a:gd name="connsiteX3-87" fmla="*/ 0 w 1862116"/>
                <a:gd name="connsiteY3-88" fmla="*/ 990807 h 990807"/>
                <a:gd name="connsiteX4-89" fmla="*/ 1411287 w 1862116"/>
                <a:gd name="connsiteY4-90" fmla="*/ 16636 h 990807"/>
                <a:gd name="connsiteX0-91" fmla="*/ 1411287 w 1852591"/>
                <a:gd name="connsiteY0-92" fmla="*/ 2376 h 976547"/>
                <a:gd name="connsiteX1-93" fmla="*/ 1852591 w 1852591"/>
                <a:gd name="connsiteY1-94" fmla="*/ 0 h 976547"/>
                <a:gd name="connsiteX2-95" fmla="*/ 1402260 w 1852591"/>
                <a:gd name="connsiteY2-96" fmla="*/ 976547 h 976547"/>
                <a:gd name="connsiteX3-97" fmla="*/ 0 w 1852591"/>
                <a:gd name="connsiteY3-98" fmla="*/ 976547 h 976547"/>
                <a:gd name="connsiteX4-99" fmla="*/ 1411287 w 1852591"/>
                <a:gd name="connsiteY4-100" fmla="*/ 2376 h 976547"/>
                <a:gd name="connsiteX0-101" fmla="*/ 1282699 w 1852591"/>
                <a:gd name="connsiteY0-102" fmla="*/ 0 h 1073989"/>
                <a:gd name="connsiteX1-103" fmla="*/ 1852591 w 1852591"/>
                <a:gd name="connsiteY1-104" fmla="*/ 97442 h 1073989"/>
                <a:gd name="connsiteX2-105" fmla="*/ 1402260 w 1852591"/>
                <a:gd name="connsiteY2-106" fmla="*/ 1073989 h 1073989"/>
                <a:gd name="connsiteX3-107" fmla="*/ 0 w 1852591"/>
                <a:gd name="connsiteY3-108" fmla="*/ 1073989 h 1073989"/>
                <a:gd name="connsiteX4-109" fmla="*/ 1282699 w 1852591"/>
                <a:gd name="connsiteY4-110" fmla="*/ 0 h 1073989"/>
                <a:gd name="connsiteX0-111" fmla="*/ 1411286 w 1852591"/>
                <a:gd name="connsiteY0-112" fmla="*/ 0 h 981302"/>
                <a:gd name="connsiteX1-113" fmla="*/ 1852591 w 1852591"/>
                <a:gd name="connsiteY1-114" fmla="*/ 4755 h 981302"/>
                <a:gd name="connsiteX2-115" fmla="*/ 1402260 w 1852591"/>
                <a:gd name="connsiteY2-116" fmla="*/ 981302 h 981302"/>
                <a:gd name="connsiteX3-117" fmla="*/ 0 w 1852591"/>
                <a:gd name="connsiteY3-118" fmla="*/ 981302 h 981302"/>
                <a:gd name="connsiteX4-119" fmla="*/ 1411286 w 1852591"/>
                <a:gd name="connsiteY4-120" fmla="*/ 0 h 9813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52591" h="981302">
                  <a:moveTo>
                    <a:pt x="1411286" y="0"/>
                  </a:moveTo>
                  <a:lnTo>
                    <a:pt x="1852591" y="4755"/>
                  </a:lnTo>
                  <a:lnTo>
                    <a:pt x="1402260" y="981302"/>
                  </a:lnTo>
                  <a:lnTo>
                    <a:pt x="0" y="981302"/>
                  </a:lnTo>
                  <a:lnTo>
                    <a:pt x="141128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5013960" y="1282362"/>
              <a:ext cx="450577" cy="5677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en-US" sz="121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7" name="Freeform 144"/>
          <p:cNvSpPr>
            <a:spLocks noEditPoints="1"/>
          </p:cNvSpPr>
          <p:nvPr/>
        </p:nvSpPr>
        <p:spPr bwMode="auto">
          <a:xfrm>
            <a:off x="2276963" y="4022405"/>
            <a:ext cx="532245" cy="461560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Freeform 145"/>
          <p:cNvSpPr/>
          <p:nvPr/>
        </p:nvSpPr>
        <p:spPr bwMode="auto">
          <a:xfrm>
            <a:off x="4215462" y="4005773"/>
            <a:ext cx="573829" cy="494824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Freeform 113"/>
          <p:cNvSpPr>
            <a:spLocks noEditPoints="1"/>
          </p:cNvSpPr>
          <p:nvPr/>
        </p:nvSpPr>
        <p:spPr bwMode="auto">
          <a:xfrm>
            <a:off x="6172673" y="4026565"/>
            <a:ext cx="577988" cy="453241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55"/>
          <p:cNvSpPr>
            <a:spLocks noEditPoints="1"/>
          </p:cNvSpPr>
          <p:nvPr/>
        </p:nvSpPr>
        <p:spPr bwMode="auto">
          <a:xfrm>
            <a:off x="8133785" y="4032801"/>
            <a:ext cx="590461" cy="440768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Freeform 105"/>
          <p:cNvSpPr>
            <a:spLocks noEditPoints="1"/>
          </p:cNvSpPr>
          <p:nvPr/>
        </p:nvSpPr>
        <p:spPr bwMode="auto">
          <a:xfrm>
            <a:off x="10101391" y="3970430"/>
            <a:ext cx="573829" cy="565511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Text Placeholder 3"/>
          <p:cNvSpPr txBox="1"/>
          <p:nvPr/>
        </p:nvSpPr>
        <p:spPr>
          <a:xfrm>
            <a:off x="1676577" y="5368106"/>
            <a:ext cx="1761484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/>
        </p:nvSpPr>
        <p:spPr>
          <a:xfrm>
            <a:off x="3632835" y="5368106"/>
            <a:ext cx="1761484" cy="5909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ext Placeholder 3"/>
          <p:cNvSpPr txBox="1"/>
          <p:nvPr/>
        </p:nvSpPr>
        <p:spPr>
          <a:xfrm>
            <a:off x="5589092" y="5368106"/>
            <a:ext cx="1761484" cy="5909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Text Placeholder 3"/>
          <p:cNvSpPr txBox="1"/>
          <p:nvPr/>
        </p:nvSpPr>
        <p:spPr>
          <a:xfrm>
            <a:off x="7545348" y="5368106"/>
            <a:ext cx="1761484" cy="5782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Text Placeholder 3"/>
          <p:cNvSpPr txBox="1"/>
          <p:nvPr/>
        </p:nvSpPr>
        <p:spPr>
          <a:xfrm>
            <a:off x="9501602" y="5368106"/>
            <a:ext cx="1761484" cy="5909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684959" y="1384077"/>
            <a:ext cx="7692755" cy="3600401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0441169" y="1384078"/>
            <a:ext cx="2417581" cy="175964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441169" y="3224836"/>
            <a:ext cx="2417581" cy="17596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263841" y="3120829"/>
            <a:ext cx="590183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7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7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263842" y="4129491"/>
            <a:ext cx="33095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263841" y="1645908"/>
            <a:ext cx="244683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5632549"/>
            <a:ext cx="12858750" cy="80677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49"/>
                                </p:stCondLst>
                                <p:childTnLst>
                                  <p:par>
                                    <p:cTn id="3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49"/>
                                </p:stCondLst>
                                <p:childTnLst>
                                  <p:par>
                                    <p:cTn id="4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5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949"/>
                                </p:stCondLst>
                                <p:childTnLst>
                                  <p:par>
                                    <p:cTn id="5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149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49"/>
                                </p:stCondLst>
                                <p:childTnLst>
                                  <p:par>
                                    <p:cTn id="3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49"/>
                                </p:stCondLst>
                                <p:childTnLst>
                                  <p:par>
                                    <p:cTn id="4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8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5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949"/>
                                </p:stCondLst>
                                <p:childTnLst>
                                  <p:par>
                                    <p:cTn id="5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10" grpId="0"/>
          <p:bldP spid="10" grpId="1"/>
          <p:bldP spid="11" grpId="0"/>
          <p:bldP spid="11" grpId="1"/>
          <p:bldP spid="12" grpId="0"/>
          <p:bldP spid="12" grpId="1"/>
          <p:bldP spid="13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562248"/>
            <a:ext cx="12858750" cy="137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75350" y="2463929"/>
            <a:ext cx="1308050" cy="92333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25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03590" y="2008535"/>
            <a:ext cx="10515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  <a:endParaRPr lang="zh-CN" altLang="en-US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32647" y="3422116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4"/>
            </p:custDataLst>
          </p:nvPr>
        </p:nvSpPr>
        <p:spPr>
          <a:xfrm>
            <a:off x="5775350" y="3891781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/>
          <p:nvPr>
            <p:custDataLst>
              <p:tags r:id="rId5"/>
            </p:custDataLst>
          </p:nvPr>
        </p:nvSpPr>
        <p:spPr>
          <a:xfrm>
            <a:off x="5775350" y="4468986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052" grpId="0"/>
      <p:bldP spid="205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7830" y="1336677"/>
            <a:ext cx="8280920" cy="517545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2800" y="1328566"/>
            <a:ext cx="5245872" cy="1711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799" y="4482475"/>
            <a:ext cx="3384327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812799" y="5034806"/>
            <a:ext cx="3384328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1162176" y="1630415"/>
            <a:ext cx="460851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4330592" y="5609377"/>
            <a:ext cx="18032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962062" y="4491890"/>
            <a:ext cx="21638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30334" y="3394026"/>
            <a:ext cx="18032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807225" y="2196210"/>
            <a:ext cx="18032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627275" y="5153230"/>
            <a:ext cx="1194815" cy="1124575"/>
            <a:chOff x="6139503" y="4871969"/>
            <a:chExt cx="1192668" cy="1122553"/>
          </a:xfrm>
          <a:effectLst/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extBox 21"/>
            <p:cNvSpPr txBox="1">
              <a:spLocks noChangeArrowheads="1"/>
            </p:cNvSpPr>
            <p:nvPr/>
          </p:nvSpPr>
          <p:spPr bwMode="auto">
            <a:xfrm>
              <a:off x="6356737" y="5179787"/>
              <a:ext cx="771727" cy="6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08406" y="4028662"/>
            <a:ext cx="1194815" cy="1124576"/>
            <a:chOff x="6420131" y="3749417"/>
            <a:chExt cx="1192668" cy="1122553"/>
          </a:xfrm>
          <a:effectLst/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6672041" y="4034885"/>
              <a:ext cx="771727" cy="6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6708" y="2904099"/>
            <a:ext cx="1194815" cy="1124573"/>
            <a:chOff x="5999190" y="2626865"/>
            <a:chExt cx="1192668" cy="1122553"/>
          </a:xfrm>
          <a:effectLst/>
        </p:grpSpPr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23"/>
            <p:cNvSpPr txBox="1">
              <a:spLocks noChangeArrowheads="1"/>
            </p:cNvSpPr>
            <p:nvPr/>
          </p:nvSpPr>
          <p:spPr bwMode="auto">
            <a:xfrm>
              <a:off x="6231728" y="2895663"/>
              <a:ext cx="771727" cy="60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89307" y="1842193"/>
            <a:ext cx="1194815" cy="1124575"/>
            <a:chOff x="5402860" y="1566869"/>
            <a:chExt cx="1192668" cy="1122553"/>
          </a:xfrm>
          <a:effectLst/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 rot="20684149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24"/>
            <p:cNvSpPr txBox="1">
              <a:spLocks noChangeArrowheads="1"/>
            </p:cNvSpPr>
            <p:nvPr/>
          </p:nvSpPr>
          <p:spPr bwMode="auto">
            <a:xfrm rot="20681241">
              <a:off x="5613324" y="1778750"/>
              <a:ext cx="771727" cy="60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nb-NO" altLang="id-ID" sz="278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030321" y="1802601"/>
            <a:ext cx="901620" cy="901620"/>
            <a:chOff x="5385173" y="1917525"/>
            <a:chExt cx="1440000" cy="14400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6011260" y="5140260"/>
            <a:ext cx="901619" cy="901620"/>
            <a:chOff x="5385173" y="1917525"/>
            <a:chExt cx="1440000" cy="14400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6912184" y="4039223"/>
            <a:ext cx="901620" cy="901620"/>
            <a:chOff x="5385173" y="1917525"/>
            <a:chExt cx="1440000" cy="1440000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826516" y="2873633"/>
            <a:ext cx="901620" cy="901620"/>
            <a:chOff x="5385173" y="1917525"/>
            <a:chExt cx="1440000" cy="1440000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5232576" y="1999830"/>
            <a:ext cx="488379" cy="488379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42020" y="5422854"/>
            <a:ext cx="433144" cy="331053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6"/>
            <p:cNvSpPr/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7"/>
            <p:cNvSpPr/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8"/>
            <p:cNvSpPr/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9"/>
            <p:cNvSpPr/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29720" y="4293656"/>
            <a:ext cx="448210" cy="385986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21"/>
            <p:cNvSpPr/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4" name="Freeform 13"/>
          <p:cNvSpPr>
            <a:spLocks noChangeAspect="1" noEditPoints="1"/>
          </p:cNvSpPr>
          <p:nvPr/>
        </p:nvSpPr>
        <p:spPr bwMode="auto">
          <a:xfrm>
            <a:off x="6079787" y="3099178"/>
            <a:ext cx="424142" cy="413042"/>
          </a:xfrm>
          <a:custGeom>
            <a:avLst/>
            <a:gdLst>
              <a:gd name="T0" fmla="*/ 161 w 226"/>
              <a:gd name="T1" fmla="*/ 0 h 220"/>
              <a:gd name="T2" fmla="*/ 96 w 226"/>
              <a:gd name="T3" fmla="*/ 47 h 220"/>
              <a:gd name="T4" fmla="*/ 95 w 226"/>
              <a:gd name="T5" fmla="*/ 47 h 220"/>
              <a:gd name="T6" fmla="*/ 24 w 226"/>
              <a:gd name="T7" fmla="*/ 119 h 220"/>
              <a:gd name="T8" fmla="*/ 1 w 226"/>
              <a:gd name="T9" fmla="*/ 189 h 220"/>
              <a:gd name="T10" fmla="*/ 24 w 226"/>
              <a:gd name="T11" fmla="*/ 220 h 220"/>
              <a:gd name="T12" fmla="*/ 90 w 226"/>
              <a:gd name="T13" fmla="*/ 203 h 220"/>
              <a:gd name="T14" fmla="*/ 207 w 226"/>
              <a:gd name="T15" fmla="*/ 91 h 220"/>
              <a:gd name="T16" fmla="*/ 110 w 226"/>
              <a:gd name="T17" fmla="*/ 164 h 220"/>
              <a:gd name="T18" fmla="*/ 170 w 226"/>
              <a:gd name="T19" fmla="*/ 81 h 220"/>
              <a:gd name="T20" fmla="*/ 163 w 226"/>
              <a:gd name="T21" fmla="*/ 115 h 220"/>
              <a:gd name="T22" fmla="*/ 110 w 226"/>
              <a:gd name="T23" fmla="*/ 169 h 220"/>
              <a:gd name="T24" fmla="*/ 102 w 226"/>
              <a:gd name="T25" fmla="*/ 139 h 220"/>
              <a:gd name="T26" fmla="*/ 79 w 226"/>
              <a:gd name="T27" fmla="*/ 117 h 220"/>
              <a:gd name="T28" fmla="*/ 159 w 226"/>
              <a:gd name="T29" fmla="*/ 61 h 220"/>
              <a:gd name="T30" fmla="*/ 102 w 226"/>
              <a:gd name="T31" fmla="*/ 139 h 220"/>
              <a:gd name="T32" fmla="*/ 52 w 226"/>
              <a:gd name="T33" fmla="*/ 110 h 220"/>
              <a:gd name="T34" fmla="*/ 137 w 226"/>
              <a:gd name="T35" fmla="*/ 49 h 220"/>
              <a:gd name="T36" fmla="*/ 29 w 226"/>
              <a:gd name="T37" fmla="*/ 205 h 220"/>
              <a:gd name="T38" fmla="*/ 14 w 226"/>
              <a:gd name="T39" fmla="*/ 196 h 220"/>
              <a:gd name="T40" fmla="*/ 22 w 226"/>
              <a:gd name="T41" fmla="*/ 166 h 220"/>
              <a:gd name="T42" fmla="*/ 54 w 226"/>
              <a:gd name="T43" fmla="*/ 199 h 220"/>
              <a:gd name="T44" fmla="*/ 61 w 226"/>
              <a:gd name="T45" fmla="*/ 197 h 220"/>
              <a:gd name="T46" fmla="*/ 24 w 226"/>
              <a:gd name="T47" fmla="*/ 159 h 220"/>
              <a:gd name="T48" fmla="*/ 33 w 226"/>
              <a:gd name="T49" fmla="*/ 129 h 220"/>
              <a:gd name="T50" fmla="*/ 89 w 226"/>
              <a:gd name="T51" fmla="*/ 189 h 220"/>
              <a:gd name="T52" fmla="*/ 61 w 226"/>
              <a:gd name="T53" fmla="*/ 197 h 220"/>
              <a:gd name="T54" fmla="*/ 186 w 226"/>
              <a:gd name="T55" fmla="*/ 93 h 220"/>
              <a:gd name="T56" fmla="*/ 168 w 226"/>
              <a:gd name="T57" fmla="*/ 52 h 220"/>
              <a:gd name="T58" fmla="*/ 139 w 226"/>
              <a:gd name="T59" fmla="*/ 23 h 220"/>
              <a:gd name="T60" fmla="*/ 192 w 226"/>
              <a:gd name="T61" fmla="*/ 27 h 220"/>
              <a:gd name="T62" fmla="*/ 197 w 226"/>
              <a:gd name="T63" fmla="*/ 8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6" h="22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606" tIns="45802" rIns="91606" bIns="45802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29621" y="5070355"/>
            <a:ext cx="1768573" cy="224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215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16974" y="4029336"/>
            <a:ext cx="1768573" cy="224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215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46002" y="2816461"/>
            <a:ext cx="1768573" cy="224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215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84450" y="1699230"/>
            <a:ext cx="1768573" cy="224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21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90222" y="1937276"/>
            <a:ext cx="27079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69251" y="3035584"/>
            <a:ext cx="27079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16992" y="4254369"/>
            <a:ext cx="26441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26722" y="5304510"/>
            <a:ext cx="27079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69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32831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071102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609373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147644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685915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224186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Group 149"/>
          <p:cNvGrpSpPr/>
          <p:nvPr/>
        </p:nvGrpSpPr>
        <p:grpSpPr>
          <a:xfrm>
            <a:off x="6389434" y="2305418"/>
            <a:ext cx="2090836" cy="701095"/>
            <a:chOff x="4597686" y="3155872"/>
            <a:chExt cx="1583966" cy="498584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386634" y="2305418"/>
            <a:ext cx="2036110" cy="701095"/>
            <a:chOff x="6978976" y="3155872"/>
            <a:chExt cx="1542507" cy="498584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389434" y="3213449"/>
            <a:ext cx="2036110" cy="701095"/>
            <a:chOff x="4597685" y="3914331"/>
            <a:chExt cx="1542507" cy="498583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386634" y="3213449"/>
            <a:ext cx="2036110" cy="701095"/>
            <a:chOff x="6978976" y="3914331"/>
            <a:chExt cx="1542507" cy="498583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389434" y="4239172"/>
            <a:ext cx="2036110" cy="701095"/>
            <a:chOff x="4597685" y="3914331"/>
            <a:chExt cx="1542507" cy="498583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386634" y="4239172"/>
            <a:ext cx="2036110" cy="701095"/>
            <a:chOff x="6978976" y="3914331"/>
            <a:chExt cx="1542507" cy="498583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9"/>
          <p:cNvGrpSpPr/>
          <p:nvPr/>
        </p:nvGrpSpPr>
        <p:grpSpPr bwMode="auto">
          <a:xfrm>
            <a:off x="4559121" y="2793857"/>
            <a:ext cx="5645383" cy="2212249"/>
            <a:chOff x="1930" y="1737"/>
            <a:chExt cx="3203" cy="1514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579" y="325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221" y="246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6986463" y="3217331"/>
            <a:ext cx="3218044" cy="28277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kumimoji="1"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kumimoji="1" lang="en-US" altLang="ko-KR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6986463" y="4311353"/>
            <a:ext cx="3270252" cy="28277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kumimoji="1"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kumimoji="1" lang="en-US" altLang="ko-KR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86463" y="5405375"/>
            <a:ext cx="3218044" cy="28277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kumimoji="1"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kumimoji="1" lang="en-US" altLang="ko-KR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6986463" y="2939770"/>
            <a:ext cx="1916711" cy="2585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kumimoji="1" lang="en-US" altLang="ko-KR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6986463" y="5157993"/>
            <a:ext cx="1256754" cy="2585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kumimoji="1" lang="en-US" altLang="ko-KR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6986463" y="4048882"/>
            <a:ext cx="1256754" cy="2585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kumimoji="1"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kumimoji="1" lang="en-US" altLang="ko-KR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19080" y="3999336"/>
            <a:ext cx="3680083" cy="1884573"/>
            <a:chOff x="1047907" y="3811318"/>
            <a:chExt cx="3673475" cy="1881188"/>
          </a:xfrm>
        </p:grpSpPr>
        <p:grpSp>
          <p:nvGrpSpPr>
            <p:cNvPr id="6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31371" y="2975152"/>
            <a:ext cx="2488907" cy="1544235"/>
            <a:chOff x="1659095" y="2788969"/>
            <a:chExt cx="2484437" cy="1541462"/>
          </a:xfrm>
        </p:grpSpPr>
        <p:grpSp>
          <p:nvGrpSpPr>
            <p:cNvPr id="11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</p:grpSpPr>
          <p:sp>
            <p:nvSpPr>
              <p:cNvPr id="13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3859363" y="1820546"/>
            <a:ext cx="1432911" cy="1469491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pPr algn="just" defTabSz="915670">
              <a:lnSpc>
                <a:spcPct val="120000"/>
              </a:lnSpc>
              <a:defRPr/>
            </a:pPr>
            <a:endParaRPr lang="zh-CN" altLang="en-US" sz="780" b="1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4390043" y="3813718"/>
            <a:ext cx="459466" cy="443672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606" tIns="45802" rIns="91606" bIns="45802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>
            <a:spLocks noChangeAspect="1" noEditPoints="1"/>
          </p:cNvSpPr>
          <p:nvPr/>
        </p:nvSpPr>
        <p:spPr bwMode="auto">
          <a:xfrm>
            <a:off x="4337420" y="2553902"/>
            <a:ext cx="480416" cy="480926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606" tIns="45802" rIns="91606" bIns="45802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8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60470" y="5174136"/>
            <a:ext cx="452288" cy="443672"/>
            <a:chOff x="6786562" y="796925"/>
            <a:chExt cx="500063" cy="490538"/>
          </a:xfrm>
          <a:solidFill>
            <a:schemeClr val="bg1"/>
          </a:solidFill>
        </p:grpSpPr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15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562248"/>
            <a:ext cx="12858750" cy="137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75350" y="2463929"/>
            <a:ext cx="1308050" cy="92333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6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25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03590" y="2008535"/>
            <a:ext cx="10515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  <a:endParaRPr lang="zh-CN" altLang="en-US" sz="3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32647" y="3422116"/>
            <a:ext cx="1442703" cy="155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4"/>
            </p:custDataLst>
          </p:nvPr>
        </p:nvSpPr>
        <p:spPr>
          <a:xfrm>
            <a:off x="5775350" y="3891781"/>
            <a:ext cx="3686398" cy="5539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/>
          <p:nvPr>
            <p:custDataLst>
              <p:tags r:id="rId5"/>
            </p:custDataLst>
          </p:nvPr>
        </p:nvSpPr>
        <p:spPr>
          <a:xfrm>
            <a:off x="5775350" y="4468986"/>
            <a:ext cx="3686398" cy="2215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2052" grpId="0"/>
      <p:bldP spid="2053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812800" y="1710574"/>
            <a:ext cx="11233149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812800" y="1398191"/>
            <a:ext cx="184665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2800" y="2733896"/>
            <a:ext cx="11233149" cy="388828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824035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" grpId="0" animBg="1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2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3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4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5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16.xml><?xml version="1.0" encoding="utf-8"?>
<p:tagLst xmlns:p="http://schemas.openxmlformats.org/presentationml/2006/main">
  <p:tag name="MH" val="20161022204343"/>
  <p:tag name="MH_LIBRARY" val="GRAPHIC"/>
  <p:tag name="MH_ORDER" val="文本占位符 6"/>
</p:tagLst>
</file>

<file path=ppt/tags/tag17.xml><?xml version="1.0" encoding="utf-8"?>
<p:tagLst xmlns:p="http://schemas.openxmlformats.org/presentationml/2006/main">
  <p:tag name="MH" val="20161022204303"/>
  <p:tag name="MH_LIBRARY" val="GRAPHIC"/>
</p:tagLst>
</file>

<file path=ppt/tags/tag18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9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21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22.xml><?xml version="1.0" encoding="utf-8"?>
<p:tagLst xmlns:p="http://schemas.openxmlformats.org/presentationml/2006/main">
  <p:tag name="MH" val="20161022204343"/>
  <p:tag name="MH_LIBRARY" val="GRAPHIC"/>
  <p:tag name="MH_ORDER" val="文本占位符 6"/>
</p:tagLst>
</file>

<file path=ppt/tags/tag23.xml><?xml version="1.0" encoding="utf-8"?>
<p:tagLst xmlns:p="http://schemas.openxmlformats.org/presentationml/2006/main">
  <p:tag name="MH" val="20161022204303"/>
  <p:tag name="MH_LIBRARY" val="GRAPHIC"/>
</p:tagLst>
</file>

<file path=ppt/tags/tag24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25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26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27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28.xml><?xml version="1.0" encoding="utf-8"?>
<p:tagLst xmlns:p="http://schemas.openxmlformats.org/presentationml/2006/main">
  <p:tag name="MH" val="20161022204343"/>
  <p:tag name="MH_LIBRARY" val="GRAPHIC"/>
  <p:tag name="MH_ORDER" val="文本占位符 6"/>
</p:tagLst>
</file>

<file path=ppt/tags/tag29.xml><?xml version="1.0" encoding="utf-8"?>
<p:tagLst xmlns:p="http://schemas.openxmlformats.org/presentationml/2006/main">
  <p:tag name="MH" val="20161022204303"/>
  <p:tag name="MH_LIBRARY" val="GRAPHIC"/>
</p:tagLst>
</file>

<file path=ppt/tags/tag3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</p:tagLst>
</file>

<file path=ppt/tags/tag30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31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32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33.xml><?xml version="1.0" encoding="utf-8"?>
<p:tagLst xmlns:p="http://schemas.openxmlformats.org/presentationml/2006/main">
  <p:tag name="MH" val="20161022204343"/>
  <p:tag name="MH_LIBRARY" val="GRAPHIC"/>
  <p:tag name="MH_ORDER" val="标题 5"/>
</p:tagLst>
</file>

<file path=ppt/tags/tag34.xml><?xml version="1.0" encoding="utf-8"?>
<p:tagLst xmlns:p="http://schemas.openxmlformats.org/presentationml/2006/main">
  <p:tag name="MH" val="20161022204343"/>
  <p:tag name="MH_LIBRARY" val="GRAPHIC"/>
  <p:tag name="MH_ORDER" val="文本占位符 6"/>
</p:tagLst>
</file>

<file path=ppt/tags/tag35.xml><?xml version="1.0" encoding="utf-8"?>
<p:tagLst xmlns:p="http://schemas.openxmlformats.org/presentationml/2006/main">
  <p:tag name="MH" val="20161022204303"/>
  <p:tag name="MH_LIBRARY" val="GRAPHIC"/>
</p:tagLst>
</file>

<file path=ppt/tags/tag4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heme/theme1.xml><?xml version="1.0" encoding="utf-8"?>
<a:theme xmlns:a="http://schemas.openxmlformats.org/drawingml/2006/main" name="自定义设计方案">
  <a:themeElements>
    <a:clrScheme name="自定义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E95"/>
      </a:accent1>
      <a:accent2>
        <a:srgbClr val="FF9740"/>
      </a:accent2>
      <a:accent3>
        <a:srgbClr val="6FB0AD"/>
      </a:accent3>
      <a:accent4>
        <a:srgbClr val="FF6161"/>
      </a:accent4>
      <a:accent5>
        <a:srgbClr val="57CE95"/>
      </a:accent5>
      <a:accent6>
        <a:srgbClr val="FF9740"/>
      </a:accent6>
      <a:hlink>
        <a:srgbClr val="6FB0AD"/>
      </a:hlink>
      <a:folHlink>
        <a:srgbClr val="FF616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9083</Words>
  <Application>WPS 演示</Application>
  <PresentationFormat>自定义</PresentationFormat>
  <Paragraphs>436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微软雅黑</vt:lpstr>
      <vt:lpstr>Impact</vt:lpstr>
      <vt:lpstr>Arial Narrow</vt:lpstr>
      <vt:lpstr>Arial</vt:lpstr>
      <vt:lpstr>MS PGothic</vt:lpstr>
      <vt:lpstr>Helvetica-Roman-SemiB</vt:lpstr>
      <vt:lpstr>SimSun-ExtB</vt:lpstr>
      <vt:lpstr>Arial Unicode MS</vt:lpstr>
      <vt:lpstr>Calibri Light</vt:lpstr>
      <vt:lpstr>League Gothic Regular</vt:lpstr>
      <vt:lpstr>Lato Regular</vt:lpstr>
      <vt:lpstr>Gill Sans</vt:lpstr>
      <vt:lpstr>FontAwesome</vt:lpstr>
      <vt:lpstr>Segoe Print</vt:lpstr>
      <vt:lpstr>Gill Sans MT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bt081</dc:title>
  <dc:creator/>
  <cp:lastModifiedBy>提刀为爱杀红眼</cp:lastModifiedBy>
  <cp:revision>2</cp:revision>
  <dcterms:created xsi:type="dcterms:W3CDTF">2016-11-10T18:12:00Z</dcterms:created>
  <dcterms:modified xsi:type="dcterms:W3CDTF">2017-11-12T07:15:24Z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